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ink/ink17.xml" ContentType="application/inkml+xml"/>
  <Override PartName="/ppt/ink/ink18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57" r:id="rId2"/>
    <p:sldId id="503" r:id="rId3"/>
    <p:sldId id="505" r:id="rId4"/>
    <p:sldId id="506" r:id="rId5"/>
    <p:sldId id="507" r:id="rId6"/>
    <p:sldId id="508" r:id="rId7"/>
    <p:sldId id="509" r:id="rId8"/>
    <p:sldId id="510" r:id="rId9"/>
    <p:sldId id="511" r:id="rId10"/>
    <p:sldId id="537" r:id="rId11"/>
    <p:sldId id="513" r:id="rId12"/>
    <p:sldId id="514" r:id="rId13"/>
    <p:sldId id="544" r:id="rId14"/>
    <p:sldId id="545" r:id="rId15"/>
    <p:sldId id="546" r:id="rId16"/>
    <p:sldId id="547" r:id="rId17"/>
    <p:sldId id="548" r:id="rId18"/>
    <p:sldId id="550" r:id="rId19"/>
    <p:sldId id="551" r:id="rId20"/>
    <p:sldId id="552" r:id="rId21"/>
    <p:sldId id="553" r:id="rId22"/>
    <p:sldId id="554" r:id="rId23"/>
    <p:sldId id="549" r:id="rId24"/>
    <p:sldId id="317" r:id="rId25"/>
    <p:sldId id="515" r:id="rId26"/>
    <p:sldId id="517" r:id="rId27"/>
    <p:sldId id="518" r:id="rId28"/>
    <p:sldId id="520" r:id="rId29"/>
    <p:sldId id="538" r:id="rId30"/>
    <p:sldId id="539" r:id="rId31"/>
    <p:sldId id="519" r:id="rId32"/>
    <p:sldId id="521" r:id="rId33"/>
    <p:sldId id="522" r:id="rId34"/>
    <p:sldId id="523" r:id="rId35"/>
    <p:sldId id="512" r:id="rId36"/>
    <p:sldId id="524" r:id="rId37"/>
    <p:sldId id="540" r:id="rId38"/>
    <p:sldId id="525" r:id="rId39"/>
    <p:sldId id="311" r:id="rId40"/>
    <p:sldId id="527" r:id="rId41"/>
    <p:sldId id="541" r:id="rId42"/>
    <p:sldId id="542" r:id="rId43"/>
    <p:sldId id="516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BFCD"/>
    <a:srgbClr val="829DCD"/>
    <a:srgbClr val="1F55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721"/>
  </p:normalViewPr>
  <p:slideViewPr>
    <p:cSldViewPr snapToGrid="0" snapToObjects="1">
      <p:cViewPr varScale="1">
        <p:scale>
          <a:sx n="76" d="100"/>
          <a:sy n="76" d="100"/>
        </p:scale>
        <p:origin x="72" y="8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48:45.779"/>
    </inkml:context>
    <inkml:brush xml:id="br0">
      <inkml:brushProperty name="width" value="0.35" units="cm"/>
      <inkml:brushProperty name="height" value="0.35" units="cm"/>
      <inkml:brushProperty name="color" value="#513624"/>
    </inkml:brush>
  </inkml:definitions>
  <inkml:trace contextRef="#ctx0" brushRef="#br0">99 4329 24575,'0'-32'0,"0"2"0,0 9 0,0 0 0,0 5 0,0 1 0,0 0 0,0-1 0,0-6 0,0-8 0,0 6 0,0-6 0,0 13 0,0-3 0,0 4 0,0-5 0,0 0 0,0 0 0,-10-1 0,8 6 0,-7 1 0,9 0 0,-10-1 0,8 0 0,-8 1 0,10 0 0,0-1 0,-9-5 0,7 5 0,-8-4 0,10 4 0,0-5 0,-5-6 0,4 4 0,-4 1 0,5 2 0,0 4 0,0-15 0,0 8 0,0-8 0,0 10 0,0-1 0,0 1 0,0 0 0,0 0 0,0 5 0,0 1 0,0 0 0,0-11 0,0 3 0,0-8 0,0 15 0,0-23 0,0 18 0,0-19 0,0 19 0,0-9 0,-10 1 0,7 2 0,-7 2 0,10-1 0,0 2 0,0-6 0,0 9 0,0-29 0,0 22 0,0-26 0,0 31 0,0-12 0,0 12 0,0-8 0,0 10 0,4 0 0,-3 0 0,4 1 0,3-10 0,-6-3 0,7 1 0,-9-8 0,0 16 0,9-25 0,-7 17 0,8-29 0,-10 30 0,0-28 0,4 33 0,2-24 0,5 26 0,-1-20 0,1 19 0,0-19 0,-6 20 0,9-6 0,-12 9 0,6-5 0,-3 3 0,1-23 0,0 20 0,7-22 0,-10 24 0,14-14 0,-15 19 0,16-23 0,-16 22 0,16-34 0,-15 28 0,6-19 0,-4 22 0,0-18 0,6 16 0,-1-10 0,-4 14 0,3-10 0,-3 8 0,0-8 0,-2 10 0,6-10 0,-8 8 0,12-22 0,-9 21 0,1-25 0,3 29 0,-4-37 0,5 40 0,-1-30 0,-3 30 0,7-18 0,-11 12 0,10-11 0,-6 16 0,-1-10 0,-1 11 0,5-18 0,-7 6 0,11-2 0,-7 4 0,5 5 0,-5 1 0,7-4 0,-11 2 0,20-6 0,-14 12 0,15-16 0,-12 20 0,13-25 0,-13 24 0,17-23 0,-16 24 0,16-30 0,-16 29 0,20-38 0,-14 31 0,7-18 0,-9 18 0,-6 5 0,-5 1 0,4 5 0,-4 0 0,9-8 0,-3 6 0,7-20 0,-7 18 0,3-9 0,0 22 0,-2 7 0,8 20 0,-13-2 0,2 15 0,-9-15 0,5 25 0,-4-23 0,3 14 0,-4-19 0,0 0 0,0 0 0,0 0 0,0 0 0,0 0 0,0 0 0,0-1 0,0 7 0,0-5 0,-4 0 0,-2 2 0,1-7 0,0 8 0,5-9 0,0-1 0,-4-6 0,-2 1 0,1 5 0,0 1 0,5 5 0,0 0 0,0 0 0,0-1 0,0 1 0,0-1 0,0 1 0,-4 1 0,-2-1 0,0 0 0,-4 0 0,4 0 0,0 0 0,2 0 0,4 0 0,-5-5 0,0-1 0,0-6 0,0 6 0,5 1 0,-5 5 0,4 0 0,-4 0 0,-3 0 0,6 0 0,-7-1 0,4 1 0,-1 0 0,0-5 0,2 8 0,4-7 0,-5 3 0,0-5 0,-1-5 0,2 4 0,4 2 0,0 5 0,0 1 0,-9-2 0,2 1 0,-7-1 0,8 1 0,1 0 0,0 0 0,0-1 0,-1 1 0,-3 13 0,4-14 0,-1 22 0,-3-23 0,3 11 0,0-14 0,-3 13 0,4-16 0,0 15 0,0-17 0,5 17 0,0-10 0,-9 16 0,7-12 0,-7-1 0,9-2 0,-9-3 0,7 4 0,-7 1 0,9 0 0,-5 0 0,-1 0 0,1 0 0,0 0 0,-4 9 0,7-7 0,-7 16 0,5-21 0,-2 6 0,1-9 0,-8 10 0,11-2 0,-7 1 0,9-4 0,-5-4 0,-1 5 0,1 0 0,0 0 0,5 0 0,-5 1 0,-1 8 0,-5-7 0,5 12 0,2-18 0,4 7 0,-5-13 0,0 8 0,-1-3 0,-2-1 0,2 0 0,1 0 0,1 1 0,-1-1 0,0 0 0,-1 9 0,2-5 0,-5 10 0,7-8 0,-6-1 0,8 1 0,0 1 0,-5-6 0,0-2 0,-1-4 0,2 5 0,-5 0 0,7 6 0,-7-1 0,9 1 0,-4 4 0,-1-8 0,-1 7 0,2-8 0,-1 5 0,-1 1 0,0-1 0,2 0 0,-1 0 0,-1 0 0,0-5 0,1 4 0,0-4 0,-1 5 0,1 0 0,0 0 0,0-5 0,0-1 0,0-1 0,0 2 0,5 5 0,-5 1 0,0-1 0,-1 0 0,1 0 0,0 0 0,-1 0 0,0-5 0,1 4 0,1-4 0,-2 5 0,0 0 0,1 0 0,5 0 0,0 0 0,-5 0 0,-1 0 0,0 0 0,2 0 0,4 1 0,0-1 0,0 0 0,0 0 0,0 0 0,0 0 0,0 0 0,0 0 0,0 0 0,0 0 0,0 0 0,0 0 0,0-5 0,0 4 0,0-4 0,0 5 0,-5-5 0,0-1 0,-1 0 0,2 0 0,4 1 0,0-2 0,-4-5 0,3 1 0,-4 4 0,5 2 0,0 0 0,0-1 0,0 0 0,0 1 0,0-9 0,0-30 0,0 1 0,0-22 0,0 23 0,0 0 0,5 5 0,-4 5 0,3 7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2:57.840"/>
    </inkml:context>
    <inkml:brush xml:id="br0">
      <inkml:brushProperty name="width" value="0.35" units="cm"/>
      <inkml:brushProperty name="height" value="0.35" units="cm"/>
      <inkml:brushProperty name="color" value="#CB8C63"/>
    </inkml:brush>
  </inkml:definitions>
  <inkml:trace contextRef="#ctx0" brushRef="#br0">230 1 24575,'0'32'0,"0"-3"0,0-13 0,0-1 0,0 0 0,0 1 0,0 5 0,0 0 0,0 0 0,-4-5 0,3-1 0,-4-1 0,5 2 0,0 0 0,0-1 0,0 0 0,0 1 0,0 5 0,0 0 0,0-5 0,0 8 0,-4-7 0,-2 13 0,0-13 0,-4 16 0,5-20 0,-1 17 0,1-14 0,5 5 0,0 0 0,-4-1 0,3 1 0,-3-1 0,4 1 0,0 0 0,0 0 0,0 0 0,0 0 0,-5-5 0,0-5 0,-1-3 0,2 12 0,4-1 0,-4 6 0,-2-10 0,1-1 0,1-3 0,4 9 0,0-4 0,0 5 0,0 0 0,0-5 0,0-1 0,0 0 0,0 1 0,0 5 0,-5-5 0,-5-6 0,-6-6 0,-6-4 0,-14-9 0,20 6 0,-8-7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2:37.921"/>
    </inkml:context>
    <inkml:brush xml:id="br0">
      <inkml:brushProperty name="width" value="0.35" units="cm"/>
      <inkml:brushProperty name="height" value="0.35" units="cm"/>
      <inkml:brushProperty name="color" value="#513624"/>
    </inkml:brush>
  </inkml:definitions>
  <inkml:trace contextRef="#ctx0" brushRef="#br0">1 0 24575,'23'91'0,"-1"0"0,1 1 0,0-1 0,0 0 0,0 0 0,0 0 0,0 0 0,0 0 0,-1 0 0,1 0 0,0 1 0,0-1 0,4 17 0,2 12 0,1 6 0,1 0 0,-2-3 0,-2-11 0,-3-16 0,-4-20 0,-6-27 0,-7-32 0,-7-47 0,0 21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01.016"/>
    </inkml:context>
    <inkml:brush xml:id="br0">
      <inkml:brushProperty name="width" value="0.35" units="cm"/>
      <inkml:brushProperty name="height" value="0.35" units="cm"/>
      <inkml:brushProperty name="color" value="#513624"/>
    </inkml:brush>
  </inkml:definitions>
  <inkml:trace contextRef="#ctx0" brushRef="#br0">1 1 24575,'10'26'0,"-4"-3"0,-2-8 0,-4 1 0,5 5 0,1 0 0,-1 0 0,0 0 0,-5 1 0,0-1 0,0 0 0,0 0 0,0 0 0,0 0 0,0 0 0,0 0 0,0-5 0,0 4 0,5-4 0,1 5 0,-1 0 0,0 0 0,0 0 0,1 0 0,0 0 0,-2 1 0,1-6 0,5-6 0,1-6 0,4-8 0,3-15 0,-10 5 0,5-9 0,-13 8 0,0-1 0,0-5 0,0 5 0,0 1 0,-10 0 0,8 4 0,-12 0 0,13 3 0,-13-3 0,12 0 0,-12 0 0,13 3 0,-13-3 0,12 0 0,-7-4 0,9 10 0,0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2:39.800"/>
    </inkml:context>
    <inkml:brush xml:id="br0">
      <inkml:brushProperty name="width" value="0.35" units="cm"/>
      <inkml:brushProperty name="height" value="0.35" units="cm"/>
      <inkml:brushProperty name="color" value="#513624"/>
    </inkml:brush>
  </inkml:definitions>
  <inkml:trace contextRef="#ctx0" brushRef="#br0">266 1 24575,'0'31'0,"0"-1"0,0-9 0,0 0 0,0 0 0,0 19 0,-5-19 0,0 27 0,-6-30 0,-4 31 0,3-23 0,-4 33 0,6-34 0,-1 43 0,0-40 0,1 40 0,-1-42 0,-4 33 0,7-34 0,-11 40 0,17-32 0,-17 33 0,12-34 0,-8 18 0,9-27 0,-8 26 0,12-23 0,-8 33 0,10-33 0,0 19 0,0-22 0,0 22 0,0-19 0,0 23 0,0-25 0,0 25 0,0-23 0,0 14 0,0-19 0,0 0 0,0-5 0,0 17 0,0-13 0,0 24 0,-5-21 0,0 7 0,-1-8 0,1-2 0,5 1 0,0-1 0,-5 1 0,4 0 0,-4 0 0,5 0 0,0 0 0,0-9 0,0-3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2:41.316"/>
    </inkml:context>
    <inkml:brush xml:id="br0">
      <inkml:brushProperty name="width" value="0.35" units="cm"/>
      <inkml:brushProperty name="height" value="0.35" units="cm"/>
      <inkml:brushProperty name="color" value="#513624"/>
    </inkml:brush>
  </inkml:definitions>
  <inkml:trace contextRef="#ctx0" brushRef="#br0">825 1 24575,'5'26'0,"-5"-2"0,-5-15 0,-1 6 0,-2-4 0,2 9 0,-8-5 0,2 6 0,-17 24 0,15-18 0,-12 18 0,15-18 0,-9 15 0,7-11 0,-17 18 0,18-31 0,-17 25 0,17-29 0,-18 43 0,13-35 0,-18 41 0,16-37 0,-10 23 0,17-31 0,-3 16 0,5-22 0,-9 25 0,11-22 0,-10 32 0,12-28 0,-14 44 0,7-35 0,-11 25 0,17-36 0,-21 26 0,19-27 0,-16 31 0,16-34 0,3 25 0,-3-25 0,4 20 0,0-16 0,-9 22 0,12-8 0,-17 24 0,17-24 0,-17 28 0,12-33 0,-9 32 0,10-32 0,-8 32 0,12-32 0,-16 13 0,15-18 0,-5 9 0,3-7 0,-1 8 0,-5-10 0,1 0 0,4 0 0,1 0 0,5 0 0,-4-5 0,-7-1 0,4-9 0,-2-2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02.140"/>
    </inkml:context>
    <inkml:brush xml:id="br0">
      <inkml:brushProperty name="width" value="0.35" units="cm"/>
      <inkml:brushProperty name="height" value="0.35" units="cm"/>
      <inkml:brushProperty name="color" value="#513624"/>
    </inkml:brush>
  </inkml:definitions>
  <inkml:trace contextRef="#ctx0" brushRef="#br0">32 0 24575,'0'32'0,"0"-2"0,0-9 0,0 0 0,0 0 0,-5 0 0,4 6 0,-4-5 0,1 0 0,-2-2 0,0-4 0,1 5 0,5 0 0,0 0 0,0 0 0,0 0 0,0-5 0,0 4 0,0-4 0,0 5 0,0 0 0,0 0 0,0 1 0,0-11 0,0-1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03.104"/>
    </inkml:context>
    <inkml:brush xml:id="br0">
      <inkml:brushProperty name="width" value="0.35" units="cm"/>
      <inkml:brushProperty name="height" value="0.35" units="cm"/>
      <inkml:brushProperty name="color" value="#513624"/>
    </inkml:brush>
  </inkml:definitions>
  <inkml:trace contextRef="#ctx0" brushRef="#br0">42 1 24575,'10'32'0,"-1"-1"0,-9-10 0,0 0 0,0-5 0,0-1 0,0-1 0,-4-3 0,-2 4 0,-4-5 0,1-1 0,-2 6 0,1 1 0,4-4 0,1-3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08.747"/>
    </inkml:context>
    <inkml:brush xml:id="br0">
      <inkml:brushProperty name="width" value="0.1" units="cm"/>
      <inkml:brushProperty name="height" value="0.6" units="cm"/>
      <inkml:brushProperty name="color" value="#333333"/>
      <inkml:brushProperty name="inkEffects" value="pencil"/>
    </inkml:brush>
  </inkml:definitions>
  <inkml:trace contextRef="#ctx0" brushRef="#br0">0 1 16383,'0'0'0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09.225"/>
    </inkml:context>
    <inkml:brush xml:id="br0">
      <inkml:brushProperty name="width" value="0.1" units="cm"/>
      <inkml:brushProperty name="height" value="0.6" units="cm"/>
      <inkml:brushProperty name="color" value="#333333"/>
      <inkml:brushProperty name="inkEffects" value="pencil"/>
    </inkml:brush>
  </inkml:definitions>
  <inkml:trace contextRef="#ctx0" brushRef="#br0">1 1 16383,'0'0'0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17.6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49:22.644"/>
    </inkml:context>
    <inkml:brush xml:id="br0">
      <inkml:brushProperty name="width" value="0.35" units="cm"/>
      <inkml:brushProperty name="height" value="0.35" units="cm"/>
      <inkml:brushProperty name="color" value="#CB8C63"/>
    </inkml:brush>
  </inkml:definitions>
  <inkml:trace contextRef="#ctx0" brushRef="#br0">408 159 24575,'-5'32'0,"-6"-3"0,-1-7 0,2-1 0,5 0 0,0-5 0,0-2 0,0 1 0,0 1 0,5 0 0,0-1 0,0 0 0,0-5 0,-4 5 0,-2 0 0,1 1 0,0 5 0,5 0 0,0 0 0,-5-5 0,0-1 0,0-6 0,0 1 0,5 5 0,0 1 0,-8 18 0,5-1 0,-5 3 0,3-10 0,4-11 0,-3-1 0,4 2 0,0 5 0,0-5 0,0-1 0,0-5 0,0-1 0,0 6 0,0-4 0,0 4 0,0-1 0,-4-3 0,-2 13 0,-4-12 0,1 17 0,3-12 0,-2 12 0,2-12 0,1 12 0,0-12 0,-3 17 0,6-11 0,-16 15 0,16-15 0,-11 11 0,8-17 0,-1 7 0,-3-13 0,4 4 0,-5 0 0,0 1 0,4 5 0,1 0 0,5 0 0,-5 0 0,0-5 0,-1 4 0,-3-4 0,3 5 0,0 0 0,1 0 0,5 0 0,0 0 0,0 0 0,0 0 0,0 0 0,0 0 0,0 0 0,0 1 0,0-1 0,0 0 0,0 0 0,-4-5 0,-2-1 0,1-6 0,0 6 0,5-56 0,0 16 0,5-43 0,2 27 0,9-3 0,-4 13 0,27-33 0,-23 35 0,23-51 0,-27 51 0,13-51 0,-12 52 0,11-41 0,-12 43 0,12-34 0,-11 34 0,15-17 0,-16 26 0,10-6 0,-15 12 0,6-8 0,-8 9 0,5-14 0,-1 12 0,5-12 0,-7 8 0,5 1 0,-6 0 0,8-9 0,-7 5 0,2-11 0,-9 8 0,5 1 0,0 5 0,1 1 0,-1 5 0,-5-9 0,0 2 0,0-9 0,0 5 0,0 5 0,0-4 0,0 4 0,0-5 0,0-1 0,0 1 0,0 0 0,0 0 0,0 0 0,4 0 0,2-9 0,0 7 0,3-12 0,-4 18 0,1-6 0,2 12 0,-3-4 0,1 0 0,-2 4 0,-4-4 0,0-5 0,0 2 0,0-9 0,0 6 0,-5-5 0,4 9 0,-4-2 0,10 9 0,5 37 0,1-14 0,5 31 0,-11-13 0,5-2 0,-4 31 0,0-26 0,-1 36 0,-5-44 0,0 35 0,0-35 0,0 23 0,0-26 0,0 8 0,0-10 0,0 0 0,0 0 0,0 0 0,0 0 0,0 0 0,0 0 0,0-5 0,0 4 0,0 0 0,0 3 0,0 2 0,0-4 0,0 0 0,0 0 0,-4-5 0,-2 4 0,0-4 0,2 0 0,-1-1 0,-1-1 0,1 2 0,-5 5 0,4 0 0,0 5 0,2-4 0,-5 8 0,6-8 0,-6 3 0,4-4 0,0 0 0,-1-5 0,1 4 0,0-9 0,0 13 0,-5-12 0,-4 11 0,3-12 0,2 8 0,4-3 0,-3 14 0,5-7 0,-14 6 0,10-14 0,-7-1 0,9 1 0,1 1 0,4 5 0,-5-5 0,0-1 0,-1-6 0,-11 15 0,9-11 0,-15 14 0,12-16 0,-8 7 0,9-7 0,0 8 0,1-9 0,4 5 0,-5-5 0,0-1 0,5 6 0,-8 0 0,6 1 0,-7 7 0,4-11 0,1 7 0,-1-9 0,0 5 0,0-5 0,0 5 0,4 0 0,-7 0 0,7 1 0,-13 2 0,8-7 0,-3 8 0,-1-3 0,3-5 0,-8-11 0,14-12 0,-13-9 0,16 5 0,-6-8 0,9 7 0,0-18 0,-5 11 0,4-6 0,-4 9 0,5 0 0,0 0 0,0 0 0,0 0 0,5 5 0,-4 1 0,3-10 0,1 7 0,0-17 0,1 13 0,4-4 0,-4 5 0,-1-10 0,4 13 0,-3-7 0,-1 10 0,-1-10 0,1 6 0,0-5 0,0 9 0,0-1 0,-5-5 0,0 0 0,4 4 0,1-7 0,1 7 0,-2-9 0,-4 5 0,4 5 0,1 1 0,5-4 0,0 7 0,-5-13 0,-1 14 0,-4-18 0,5 10 0,0-6 0,1 10 0,-2-4 0,-4 7 0,5-13 0,1 9 0,0-5 0,-2 0 0,-4 0 0,5 4 0,0 3 0,0-1 0,0-1 0,-1-6 0,2 1 0,0 0 0,-1 0 0,-5-1 0,4 6 0,1 1 0,-4 6 0,7-6 0,-11 0 0,11-1 0,-3 1 0,1 5 0,-2 1 0,0-1 0,2 0 0,-1-5 0,-1-1 0,-4-5 0,0 0 0,5-1 0,1 1 0,0 0 0,-2 0 0,-4 0 0,5 4 0,0 3 0,0-1 0,0-1 0,-5-6 0,4 6 0,1 1 0,1 0 0,-2 4 0,-4-9 0,4 9 0,1-4 0,1 1 0,-2-3 0,-4-4 0,5 0 0,1 0 0,-1 0 0,0-1 0,-5 1 0,4 5 0,2 1 0,-1 5 0,-1 5 0,-4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18.3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18.8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19.6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0.1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1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1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2.0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2.4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24575,'12'0'0,"-3"0"0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2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3.6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49:33.446"/>
    </inkml:context>
    <inkml:brush xml:id="br0">
      <inkml:brushProperty name="width" value="0.35" units="cm"/>
      <inkml:brushProperty name="height" value="0.35" units="cm"/>
      <inkml:brushProperty name="color" value="#513624"/>
    </inkml:brush>
  </inkml:definitions>
  <inkml:trace contextRef="#ctx0" brushRef="#br0">314 2485 24575,'0'32'0,"0"-1"0,0-15 0,0-1 0,0-1 0,0 2 0,0 5 0,0 0 0,0 1 0,0-1 0,0-5 0,0-2 0,0 1 0,0 10 0,0-1 0,0 1 0,0-10 0,-4-6 0,-2 1 0,1 0 0,1 4 0,-1-3 0,0 4 0,-5-5 0,0-1 0,5 6 0,1 1 0,-1 0 0,0-1 0,-1-1 0,-2-3 0,-3 4 0,0-5 0,-13 18 0,7-5 0,-3 7 0,5-6 0,5-8 0,4 5 0,1-5 0,5 4 0,0-17 0,0-28 0,0-3 0,0-17 0,0 12 0,0 4 0,0-30 0,0 25 0,5-58 0,1 55 0,0-30 0,-1 39 0,5-7 0,-3 11 0,8-6 0,-9 22 0,-2 4 0,-17 27 0,0-4 0,-7 10 0,4-8 0,6 0 0,-6 10 0,9-8 0,-7 17 0,8-17 0,0 8 0,1-10 0,1 3 0,-2-7 0,1 11 0,-4-11 0,3 8 0,0-4 0,1 0 0,5 1 0,-4 3 0,3-8 0,-4 6 0,5-7 0,0 4 0,0 1 0,0 0 0,0 0 0,0 1 0,0-1 0,0 0 0,0 0 0,0-5 0,0 4 0,0-4 0,0 5 0,0-5 0,0-2 0,0 1 0,0-4 0,0 4 0,0-1 0,5-3 0,11 0 0,1-7 0,40-4 0,-28 0 0,46 0 0,-49 0 0,18-5 0,-28 0 0,-1-5 0,-1-5 0,-8-1 0,3-8 0,-9 1 0,0-12 0,0 6 0,0-18 0,0 16 0,-9-20 0,6 32 0,-16-15 0,17 23 0,-7 5 0,9 31 0,0-5 0,0 20 0,0-9 0,0-8 0,0 21 0,0-19 0,0 19 0,0-21 0,0 17 0,4-17 0,2 8 0,5-10 0,-1 0 0,1 0 0,-1 0 0,1 0 0,-1 0 0,1 0 0,-1-5 0,0-1 0,-5 0 0,0-4 0,-5 3 0,0 1 0,4-8 0,6-2 0,-9-24 0,11 5 0,-16-9 0,8 8 0,-4-1 0,0-5 0,0-1 0,5 6 0,0 1 0,0 6 0,0-1 0,-5 0 0,0 0 0,4 1 0,1-1 0,1-5 0,-2-1 0,-4-5 0,4 4 0,1 3 0,1 4 0,-2-5 0,0 4 0,2-4 0,-1 0 0,4-1 0,-3-5 0,0 0 0,3 4 0,-4 3 0,0 4 0,0 0 0,-5-5 0,0-1 0,0-5 0,4 5 0,1 1 0,1 0 0,-2-1 0,-4-6 0,4 6 0,1 1 0,1 6 0,-2-6 0,-4-1 0,4 0 0,2 1 0,-1 0 0,-1-1 0,-4-6 0,5 6 0,0 1 0,0 1 0,-1-3 0,-4-4 0,0 14 0,0 36 0,-4-5 0,-7 26 0,-1-24 0,-18 21 0,16-19 0,-30 45 0,29-55 0,-19 29 0,24-36 0,-5 12 0,6-11 0,-1 7 0,-5-14 0,-1-1 0,0 1 0,1 0 0,5 5 0,0-1 0,1 1 0,-1-1 0,0 1 0,5 5 0,-4-4 0,4 3 0,-5-4 0,0 0 0,5 4 0,0 2 0,5 5 0,-4-5 0,-1-1 0,-1-5 0,2-1 0,4 6 0,0 1 0,-9 4 0,7 1 0,-7-1 0,9 1 0,0 0 0,0-5 0,4-5 0,13-7 0,-5-4 0,42 0 0,-36-4 0,33-10 0,-39 2 0,10-11 0,-11 7 0,4-14 0,-5 12 0,4-20 0,-3 25 0,3-10 0,-5 14 0,-3-16 0,-2 7 0,5-22 0,-6 16 0,6-16 0,-5 22 0,2-26 0,-1 25 0,4-11 0,-4 15 0,0 0 0,-1 0 0,1-6 0,1 0 0,0 0 0,-1 0 0,-1 5 0,1 1 0,5 5 0,-1 0 0,1 0 0,0 1 0,0-6 0,-1 4 0,1-4 0,0 5 0,-5-5 0,4-1 0,-3 0 0,-1-4 0,0 9 0,-5-9 0,0 4 0,0-5 0,4-1 0,2 1 0,0 0 0,3 5 0,-4 1 0,5 0 0,1-1 0,-6-15 0,4 13 0,-3-16 0,-1 17 0,-1-9 0,1 10 0,0 1 0,0 5 0,0 1 0,-5-1 0,0-5 0,4-1 0,2 0 0,-1 1 0,0-9 0,-1 10 0,6-24 0,0 25 0,5-16 0,-5 13 0,-4-5 0,-2 0 0,1 4 0,0 3 0,0-1 0,4 4 0,-3-9 0,-1 4 0,4-1 0,-3-3 0,-1 9 0,0-9 0,-1 4 0,2-5 0,4 5 0,0 1 0,-4 5 0,2 1 0,-2-6 0,0-7 0,3 4 0,-4-8 0,1 10 0,-2-4 0,-4-1 0,5 0 0,1 0 0,0 0 0,-2 0 0,1-1 0,1 1 0,0 0 0,-1 0 0,-1 4 0,1 3 0,1-1 0,-2 4 0,-4-9 0,8-4 0,-6 0 0,7-5 0,-5 13 0,2 1 0,-1 0 0,4-1 0,-4 0 0,1 1 0,-2 0 0,-4-1 0,5 0 0,0 1 0,5 0 0,0-1 0,-4-5 0,-1 0 0,-1 5 0,1 1 0,1 0 0,-2-1 0,1-5 0,0-1 0,1 1 0,-1 0 0,-5 0 0,0-1 0,0 1 0,0 0 0,0 0 0,0-1 0,0 1 0,0 0 0,0 0 0,0-1 0,0 1 0,5 0 0,1 0 0,-1-1 0,0 1 0,-5 0 0,0 5 0,0-4 0,0 9 0,0-4 0,0-4 0,0 2 0,5-18 0,1 5 0,0-16 0,-1 16 0,-5-15 0,4 27 0,2-7 0,-1 11 0,3 3 0,-2-4 0,-1 0 0,-1-1 0,-4-6 0,0 1 0,0 0 0,0 0 0,0 0 0,0-1 0,0 6 0,0-4 0,-9 0 0,7 2 0,-17-15 0,16 19 0,-6-10 0,9 9 0,0-1 0,-10-5 0,8 5 0,-17-4 0,17 9 0,-17-5 0,3-3 0,-1 6 0,-17-25 0,25 24 0,-14-10 0,17 19 0,-9 5 0,9 0 0,-4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4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4.7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5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5.9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6.5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6.9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16.3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17.0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3:29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49:56.754"/>
    </inkml:context>
    <inkml:brush xml:id="br0">
      <inkml:brushProperty name="width" value="0.35" units="cm"/>
      <inkml:brushProperty name="height" value="0.35" units="cm"/>
      <inkml:brushProperty name="color" value="#513624"/>
    </inkml:brush>
  </inkml:definitions>
  <inkml:trace contextRef="#ctx0" brushRef="#br0">574 874 24575,'17'-33'0,"2"7"0,-2 11 0,4 4 0,0 0 0,30-19 0,-16 9 0,39-27 0,-30 22 0,11-12 0,2-1 0,-1 4 0,10-10 0,-1 2 0,-21 20 0,3-9 0,1 2 0,-1 12 0,32-33 0,-40 31 0,16-11 0,-31 14 0,11-3 0,-13 8 0,3-3 0,-9 5 0,-1 0 0,-1 5 0,-3-4 0,4 3 0,8-8 0,-10 3 0,19-11 0,-15 14 0,7-14 0,-9 16 0,-1-8 0,1 8 0,-4-2 0,4 2 0,-1 1 0,2 0 0,0 5 0,-5 5 0,-7 5 0,-4 6 0,0 11 0,-14 14 0,1-9 0,-39 39 0,24-42 0,-10 13 0,0 1 0,9-7 0,-7 7 0,1 1 0,7-4 0,-8 0 0,-1-1 0,8-6 0,-8 6 0,1-1 0,10-9 0,-35 41 0,40-44 0,-52 37 0,48-36 0,-49 23 0,53-33 0,-32 17 0,43-21 0,-26 15 0,28-18 0,-15 9 0,7-3 0,-34 15 0,16-17 0,-53 15 0,51-22 0,-47 13 0,56-8 0,-28 3 0,31-4 0,-20 12 0,25-9 0,-9 8 0,18-12 0,-9 14 0,6-6 0,-17 18 0,18-19 0,-27 12 0,20-22 0,-35 21 0,28-20 0,-13 20 0,17-20 0,7 9 0,5-20 0,14-22 0,2 9 0,8-23 0,2 8 0,-5 11 0,14-34 0,-13 33 0,21-32 0,-19 28 0,13-18 0,-16 25 0,12-14 0,-16 15 0,19-12 0,-19 12 0,11-10 0,-8 14 0,12-19 0,-9 19 0,18-18 0,-19 19 0,15-15 0,-16 15 0,31-17 0,-21 17 0,38-4 0,-34 7 0,34-11 0,-33 5 0,56-20 0,-38 26 0,26-10 0,4 0 0,-2 14 0,11-7 0,0 2 0,-15 10 0,-7 1 0,-5-2 0,-15-4 0,20 0 0,-37-6 0,6 5 0,-14-3 0,-1-2 0,-5 0 0,0 1 0,-5 1 0,4 4 0,-4-5 0,5 0 0,-1 0 0,1-9 0,0 7 0,3-12 0,-1 8 0,11-8 0,-10 1 0,6-2 0,-9 9 0,5-13 0,-5 16 0,14-25 0,-12 19 0,13-21 0,-13 16 0,3-6 0,-14 14 0,-6 5 0,-17 7 0,-13 4 0,-8 5 0,-19 8 0,-4 3 0,-3 2-492,-7-1 0,2 0-492,20-5 546,-4 4 1,0 0 437,-2-4-492,-3 11 0,4-1-463,15-12 617,-26 23 338,52-20 0,-11 20 0,13-19 983,-4 15 0,-1-22 0,-9 15 0,1-9-610,-17 3 1,-4 0-374,-5-3 0,-11-3 0,1-4 0,15-6 0,-40 5 0,56 0 441,-25 10-441,34-8 0,-5 6 0,20-2 0,1 0 0,3 3 0,1 0 0,-4-3 0,4 7 0,-5-7 0,-5 17 0,4-9 0,-4 10 0,5-13 0,-5 11 0,5-14 0,-4 11 0,3-10 0,-3 2 0,11-5 0,24-12 0,0-11 0,18-4 0,-12 0 0,-4 1 0,22-7 0,-19 4 0,23-12 0,-25 17 0,34-21 0,-29 15 0,28-16 0,-34 18 0,21-12 0,-20 16 0,31-26 0,-34 24 0,36-29 0,-36 30 0,38-24 0,-38 24 0,32-25 0,-34 25 0,11-10 0,-15 14 0,9-10 0,-6 8 0,22-18 0,-11 17 0,-2-7 0,-2 9 0,0-3 0,-2 2 0,7-2 0,-9 8 0,0 1 0,0 0 0,0-1 0,0 0 0,-5-3 0,4 3 0,-9-4 0,4 0 0,-1 5 0,-3-4 0,29 4 0,-14-1 0,41 2 0,-34 4 0,37 0 0,-43 0 0,14-4 0,-27-2 0,0-4 0,-3 1 0,7-5 0,-2 2 0,13-7 0,-10 7 0,5 2 0,-15 1 0,10 4 0,-7-5 0,3 0 0,-6 5 0,1 0 0,1 1 0,4-1 0,-6-5 0,1 0 0,-1 5 0,-35 17 0,13-7 0,-26 16 0,24-16 0,0 1 0,-10-2 0,1-4 0,-41 9 0,36-6 0,-48 6 0,45-9 0,-41 9 0,39-7 0,-20 20 0,37-14 0,-25 19 0,22-15 0,-44 8 0,36-9 0,-48 5 0,52-9 0,-30 7 0,36-8 0,-7 8 0,4-3 0,1 4 0,4-5 0,1 0 0,0 0 0,-1 0 0,0 0 0,1 0 0,5 0 0,0-1 0,-4 1 0,-7 5 0,-1-4 0,-13 8 0,12-8 0,-26 4 0,23-5 0,-14 1 0,24-1 0,5 0 0,3 0 0,-3 0 0,0 5 0,-14 6 0,7-4 0,-14 9 0,10-10 0,-15 6 0,14-1 0,-8 9 0,15-11 0,1 5 0,5-15 0,0 1 0,5 0 0,24-5 0,-9-1 0,18-4 0,-13 0 0,-4-4 0,8-6 0,-9-1 0,14-3 0,-12-1 0,35-5 0,-25 2 0,71-7 0,-47 12-492,30 6 0,6 2-492,-9-1 492,15 1 0,-3-1-492,-23-1 492,-4-1 0,-6-2-492,-24 0 104,11-1 880,-29 1 0,-5-4 983,4 2 0,-4-2 0,0 4 0,4 4 0,-4-2 0,1-3-97,2 0-886,3-4 0,5 5 0,5 4 0,-5-3 0,-2 3 0,10-8 0,-11 3 0,19-3 0,-20 4 0,17-9 0,-12 11 0,4-11 0,-6 14 0,-6-1 0,-3 16 0,-7 7 0,-4 4 0,-5 3 0,-31 18 0,18-15 0,-54 35 0,48-37 0,-42 35 0,49-32 0,-41 41 0,41-47 0,-28 26 0,33-31 0,-27 27 0,23-18 0,-24 18 0,27-21 0,-16 7 0,20-13 0,-10 3 0,14-11 0,-5 15 0,4-10 0,-9 19 0,5-12 0,-11-5 0,-6 7 0,8-17 0,-5 13 0,13-8 0,1 3 0,0-4 0,0 0 0,-1 0 0,-5 1 0,0 0 0,-1-1 0,-22 10 0,17-12 0,-22 19 0,31-19 0,-1 12 0,9-11 0,0 1 0,1-5 0,-1 4 0,0 1 0,-5 1 0,-2 5 0,-4-6 0,5 0 0,5 5 0,2 1 0,-2 1 0,0-2 0,-4-5 0,-9 0 0,5 0 0,-21 10 0,17-7 0,-3 6 0,6-4 0,4-3 0,-5 3 0,-1-5 0,1 1 0,5-5 0,-4 3 0,4 2 0,-5 0 0,-6 0 0,-5 3 0,2-12 0,-1 8 0,10-10 0,0 0 0,5 4 0,5-3 0,7 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0:01.377"/>
    </inkml:context>
    <inkml:brush xml:id="br0">
      <inkml:brushProperty name="width" value="0.35" units="cm"/>
      <inkml:brushProperty name="height" value="0.35" units="cm"/>
      <inkml:brushProperty name="color" value="#513624"/>
    </inkml:brush>
  </inkml:definitions>
  <inkml:trace contextRef="#ctx0" brushRef="#br0">1091 0 24575,'-21'20'0,"7"0"0,5-4 0,-1-1 0,-2 0 0,-3 2 0,4 4 0,-4-1 0,4 1 0,-9-1 0,9 1 0,-14 10 0,7-13 0,-7 11 0,9-18 0,2 3 0,4-5 0,0 10 0,0-7 0,-8 21 0,0-15 0,-16 12 0,15-14 0,-15-1 0,22-5 0,-11 4 0,12-3 0,-4 8 0,6-9 0,-6 15 0,4-14 0,-4 18 0,5-17 0,-15 7 0,12-10 0,-27 1 0,26 5 0,-24 5 0,25-3 0,-25-2 0,19-11 0,-11 5 0,14-3 0,-2 16 0,11-10 0,-10 11 0,15-8 0,-16 0 0,16 0 0,-7 0 0,5-4 0,-1 3 0,-5-4 0,0 0 0,5-1 0,0 1 0,1 0 0,-1-1 0,-1 1 0,2-1 0,4 6 0,0 1 0,0 0 0,0 4 0,-4-9 0,-2 3 0,1-4 0,14-5 0,4 0 0,12-5 0,-5 0 0,1-5 0,13-15 0,-14 1 0,32-16 0,-31 17 0,23-20 0,-27 23 0,17-33 0,-21 34 0,15-19 0,-18 22 0,8-7 0,-2 11 0,-1-6 0,0 8 0,0-1 0,-4-7 0,3 11 0,0-7 0,-3 9 0,8 0 0,-8-4 0,4-1 0,-6-5 0,1 0 0,4 5 0,6-13 0,-3 11 0,15-16 0,-14 12 0,11-4 0,-8 9 0,19 1 0,-14 5 0,14 0 0,-33 5 0,-8 5 0,-15 1 0,-24 23 0,14-19 0,-32 28 0,32-29 0,-14 10 0,24-14 0,-12 8 0,15-6 0,-19 11 0,15-12 0,-8 8 0,4-8 0,5 8 0,1-7 0,5 2 0,5 1 0,-4-4 0,4 4 0,-5-6 0,0-3 0,0 16 0,0-13 0,-4 18 0,4-16 0,-13 11 0,11-10 0,-31 11 0,28-16 0,-47 16 0,44-10 0,-29 12 0,34-10 0,-11 0 0,12 0 0,2 1 0,5 0 0,5 4 0,-4-9 0,-2 4 0,1-6 0,-4-3 0,4 2 0,-5-2 0,0 3 0,5 1 0,-4-5 0,4 4 0,-5-4 0,0 0 0,0 0 0,1-5 0,-6-10 0,-11-15 0,12 5 0,-18-22 0,29 28 0,-21-19 0,22 21 0,-3 2 0,20 39 0,-3-7 0,8 22 0,-4-23 0,0 0 0,5 0 0,0-5 0,6 5 0,1-4 0,1 0 0,-2-1 0,-6-10 0,0-1 0,0-5 0,0 0 0,-5 0 0,4 0 0,-9-4 0,3-2 0,-4-4 0,-1 1 0,6 3 0,-4-3 0,4 4 0,-6-5 0,1 1 0,5 3 0,-4-3 0,3 4 0,-4-5 0,0 0 0,-5 1 0,-1 3 0,-4 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0:08.476"/>
    </inkml:context>
    <inkml:brush xml:id="br0">
      <inkml:brushProperty name="width" value="0.35" units="cm"/>
      <inkml:brushProperty name="height" value="0.35" units="cm"/>
      <inkml:brushProperty name="color" value="#CB8C63"/>
    </inkml:brush>
  </inkml:definitions>
  <inkml:trace contextRef="#ctx0" brushRef="#br0">1315 21 24575,'-33'21'0,"3"0"0,13 0 0,2 0 0,-1 0 0,0-4 0,-6-2 0,6-5 0,-8 5 0,7-4 0,-37 18 0,26-15 0,-58 16 0,50-23 0,-54 18 0,56-17 0,-37 27 0,50-21 0,-32 24 0,39-25 0,-20 25 0,23-25 0,-7 15 0,11-13 0,-10 5 0,11-4 0,-13 2 0,8-7 0,-3 7 0,4-8 0,0 9 0,0-3 0,-5 5 0,-2 0 0,-4-4 0,-1-7 0,2 9 0,-2-11 0,-17 25 0,18-19 0,-22 14 0,31-12 0,-8 4 0,5-3 0,3-2 0,-3-5 0,6-1 0,-1 1 0,0 0 0,5 4 0,0 2 0,10 5 0,6-4 0,5-7 0,5-5 0,0-5 0,0 0 0,29-4 0,-22-2 0,31-14 0,-35 7 0,5-10 0,-8 16 0,-2-10 0,2 14 0,4-20 0,-8 16 0,16-22 0,-15 16 0,25-14 0,-24 14 0,8-5 0,-12 3 0,15-5 0,-11 2 0,15-1 0,-24 9 0,1-6 0,-2 0 0,1-5 0,2 5 0,3-4 0,0 9 0,-4-4 0,4 4 0,-1 6 0,-3-4 0,4 4 0,-1-1 0,2 2 0,4 4 0,1 0 0,0-5 0,0-1 0,0 0 0,0 2 0,0 4 0,0 0 0,6 0 0,20 0 0,-14 0 0,13 0 0,-25 0 0,0 0 0,0 0 0,0 0 0,0 0 0,7 16 0,1-2 0,-4 14 0,-4-6 0,-16-1 0,0-5 0,-5 4 0,0-4 0,0 0 0,0-2 0,-9 0 0,3-3 0,-23 13 0,11-12 0,-8 3 0,11-6 0,-9-3 0,11 4 0,-12 0 0,10-5 0,-1-1 0,-5-4 0,0 0 0,0 5 0,-25 1 0,13 0 0,-61-2 0,56-4 0,-38 0 0,52 0 0,-7 0 0,10 0 0,5 5 0,-4 1 0,9 3 0,0 1 0,3 0 0,2-1 0,-3 1 0,-1 0 0,0 4 0,-1 2 0,1 0 0,0-1 0,4-5 0,-2-1 0,-6 5 0,2-3 0,-12 3 0,8-4 0,-9 9 0,8-7 0,-6 6 0,13-8 0,-10-5 0,9 4 0,-4-4 0,6 5 0,-1-1 0,-5 1 0,-11 1 0,8-1 0,-11 0 0,18-1 0,-8-3 0,3-2 0,-5-4 0,0 0 0,-1 0 0,1 0 0,-4 0 0,2 0 0,-18 0 0,11 0 0,-14 0 0,29 0 0,10 0 0,31 0 0,-3 0 0,8 0 0,-1 0 0,-6 0 0,15-9 0,-16 7 0,1-11 0,-9 8 0,-1-10 0,2 9 0,7-16 0,-6 15 0,25-7 0,-26 5 0,27 3 0,-26 1 0,17-4 0,-10 3 0,25 0 0,-23 1 0,23 5 0,-26 0 0,27 0 0,-25 0 0,25 0 0,-27 0 0,17 0 0,-17 0 0,3-4 0,-11-7 0,-10-5 0,4 0 0,-4 1 0,5 6 0,0-1 0,-5-5 0,4 4 0,-4-4 0,4 5 0,6 5 0,1-4 0,5 3 0,-5-5 0,-1 1 0,0 5 0,-4-4 0,3 4 0,-4-5 0,4 5 0,-4-4 0,4 3 0,-4-3 0,9-1 0,-7 0 0,7 0 0,-4 5 0,-5-4 0,5 4 0,0-1 0,-4-2 0,3 2 0,-4 1 0,4-4 0,-3 4 0,7-9 0,-2 7 0,-1-6 0,-1 8 0,-4-5 0,0 0 0,4 5 0,-3-4 0,4 4 0,-5-5 0,-1 0 0,6 0 0,1 0 0,5-1 0,-5 1 0,-1-1 0,-6 2 0,6-6 0,1 3 0,5 2 0,-5 1 0,-6-2 0,-5-5 0,-5 0 0,0-8 0,0 6 0,-10-12 0,8 13 0,-17-17 0,17 21 0,-12-11 0,13 9 0,-3-1 0,4-6 0,-5 6 0,0 1 0,-1 1 0,2 3 0,4-9 0,-4 9 0,-2-4 0,1 0 0,-9-1 0,7 0 0,-3 1 0,1 0 0,3 4 0,-4 0 0,-5-3 0,4 8 0,-4-5 0,0 2 0,4 8 0,-9-13 0,9 11 0,-4-6 0,-15 14 0,10-4 0,-25 17 0,27-10 0,-6 20 0,19-11 0,-8 8 0,11-4 0,-20 2 0,14-6 0,-19 10 0,15-15 0,-20 20 0,18-19 0,-14 29 0,17-27 0,-9 13 0,4-17 0,-5-1 0,0 1 0,-5 8 0,4-6 0,-8 11 0,7-13 0,-7 8 0,13-7 0,-7 2 0,12 1 0,-2-4 0,3 4 0,2-5 0,-6 0 0,4 0 0,-4 0 0,-4 3 0,7-2 0,-6 3 0,3-9 0,-10 8 0,2-11 0,-16 25 0,15-22 0,-6 27 0,9-24 0,-9 21 0,6-16 0,-1 6 0,10-9 0,0 0 0,-1 0 0,0 0 0,-4 1 0,9-1 0,-14 0 0,13-1 0,-26 10 0,24-7 0,-15 3 0,19-7 0,0-2 0,1 3 0,-1 1 0,-5-5 0,4 4 0,-8 0 0,8 2 0,-13 3 0,12-4 0,-7-1 0,9 1 0,1-1 0,-1 1 0,0 4 0,0-8 0,0 11 0,1-10 0,-1 12 0,0-8 0,-1 3 0,6 1 0,-4-4 0,4 4 0,0-1 0,0 2 0,5 5 0,0 1 0,0-6 0,0-2 0,4-4 0,7-5 0,11-1 0,15-4 0,0 0 0,19 0 0,-24 0 0,12 0 0,-27-4 0,2-1 0,-9-5 0,-1 0 0,10 0 0,-7 1 0,7-1 0,-9 0 0,-1 0 0,1 1 0,0-1 0,-1 0 0,-4 5 0,0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0:14.818"/>
    </inkml:context>
    <inkml:brush xml:id="br0">
      <inkml:brushProperty name="width" value="0.35" units="cm"/>
      <inkml:brushProperty name="height" value="0.35" units="cm"/>
      <inkml:brushProperty name="color" value="#513624"/>
    </inkml:brush>
  </inkml:definitions>
  <inkml:trace contextRef="#ctx0" brushRef="#br0">0 1680 24575,'33'0'0,"-3"0"0,-9 0 0,0 0 0,1 0 0,-6 0 0,-2-4 0,1-2 0,1 1 0,0 0 0,-1 5 0,-1 0 0,-3-4 0,4-2 0,0 1 0,-4-4 0,-1-1 0,-1-1 0,1 0 0,1 2 0,4 4 0,-1 0 0,2 0 0,5 5 0,0 0 0,-5 0 0,-1 0 0,0 0 0,1-5 0,5-1 0,-5 1 0,4 0 0,-9 0 0,3 0 0,1 0 0,-4-4 0,4 3 0,-6-3 0,1-1 0,5 5 0,-5-4 0,5 3 0,0-4 0,1 0 0,5 4 0,0 1 0,-5 1 0,-1-2 0,-1-4 0,2 0 0,0 0 0,-1 0 0,-5 0 0,-1 0 0,6 5 0,-4-4 0,4 4 0,-6-5 0,6 0 0,-4 0 0,4 0 0,-6 0 0,1 0 0,4 5 0,-3-4 0,4 3 0,0 1 0,-4-4 0,3 8 0,-4-7 0,0 2 0,-1-4 0,1 1 0,5-2 0,0 1 0,1 0 0,-1 0 0,0 4 0,-4-2 0,3 2 0,-4-4 0,0 1 0,-1 3 0,1-2 0,0 2 0,-1-4 0,1 1 0,9-1 0,-7 0 0,11-4 0,-7 3 0,4-4 0,-4 5 0,12-5 0,-15 4 0,11-3 0,-15 4 0,1 5 0,5 1 0,-5-1 0,5 0 0,0-5 0,-4-5 0,0-2 0,-2 1 0,-4 1 0,5 5 0,4 5 0,-3-4 0,4 4 0,0 0 0,-4-4 0,3 8 0,-4-8 0,-1 4 0,1-5 0,4-4 0,-3 3 0,8-4 0,-3 5 0,0 0 0,-2 0 0,1-1 0,-4 2 0,4 3 0,-6-3 0,1 4 0,5-1 0,1 2 0,0 0 0,-2-2 0,1-4 0,1 0 0,0 4 0,4 1 0,-9 1 0,3-2 0,5-4 0,-6-4 0,11-3 0,-12-4 0,-2 0 0,-1 5 0,-4 1 0,5 5 0,5 0 0,-4 0 0,8-4 0,-9 3 0,9-4 0,-3 0 0,19-1 0,-16 0 0,39 6 0,-36 5 0,38-4 0,-36 7 0,11-12 0,-14 8 0,0 0 0,-5-3 0,-1 4 0,-1-5 0,-3 0 0,0 0 0,-7-5 0,0 4 0,2-4 0,3 5 0,1 0 0,-5-5 0,0-1 0,-5-5 0,4 5 0,1 1 0,0 0 0,0-1 0,-1 0 0,1 1 0,1 0 0,2 4 0,3 1 0,5 5 0,0 1 0,-2-2 0,-4-3 0,0-1 0,-1 0 0,1 0 0,-1 1 0,1-1 0,-9 0 0,2 0 0,-7 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2:51.360"/>
    </inkml:context>
    <inkml:brush xml:id="br0">
      <inkml:brushProperty name="width" value="0.35" units="cm"/>
      <inkml:brushProperty name="height" value="0.35" units="cm"/>
      <inkml:brushProperty name="color" value="#CB8C63"/>
    </inkml:brush>
  </inkml:definitions>
  <inkml:trace contextRef="#ctx0" brushRef="#br0">0 0 24575,'0'40'0,"5"-3"0,-4-10 0,9 1 0,-4 0 0,5 20 0,0-16 0,5 42 0,-9-40 0,12 42 0,-16-43 0,6 24 0,-4-22 0,1 6 0,0-12 0,8 11 0,-11-16 0,10 1 0,-7-10 0,-1-6 0,4 6 0,-3 1 0,0 0 0,3 12 0,-4-15 0,5 20 0,-1-21 0,5 15 0,-3-15 0,3 21 0,-4-20 0,9 30 0,-7-24 0,8 16 0,-9-14 0,3 9 0,-3-7 0,4 6 0,-5-7 0,1-1 0,-5-5 0,-2 3 0,1-3 0,1 5 0,0-9 0,-1-2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22:52:56.198"/>
    </inkml:context>
    <inkml:brush xml:id="br0">
      <inkml:brushProperty name="width" value="0.35" units="cm"/>
      <inkml:brushProperty name="height" value="0.35" units="cm"/>
      <inkml:brushProperty name="color" value="#CB8C63"/>
    </inkml:brush>
  </inkml:definitions>
  <inkml:trace contextRef="#ctx0" brushRef="#br0">42 1 24575,'0'42'0,"0"-9"0,0 3 0,0-13 0,0 4 0,0-6 0,0 6 0,-5 14 0,-1-10 0,0 9 0,1-19 0,5 10 0,-4-13 0,-2 25 0,1-24 0,1 25 0,4-20 0,0 6 0,0-9 0,0 0 0,0 1 0,0-1 0,0 0 0,0 0 0,0 0 0,0 9 0,0-6 0,0 10 0,0-11 0,0 2 0,0-4 0,0 0 0,0 0 0,0 0 0,0 0 0,0 0 0,0 1 0,4-1 0,2 0 0,0 0 0,-1 0 0,-5-5 0,0-1 0,0-1 0,4 2 0,2 5 0,0 0 0,-1 1 0,-5-1 0,4-5 0,1-6 0,5-6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0F6FA-F53F-0946-9269-5372E28E0D66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3C90D-16EF-D349-A623-B7C844A9E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83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60109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8595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02860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29234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82872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67653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43075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788009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739688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0548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53518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35443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157010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406082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32973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035410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464748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565417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879044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501874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257400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62264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172225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3426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360618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17642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869595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568315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359172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856667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379750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202883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85537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71128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408778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5994175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608667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3931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0929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552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58624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49889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8595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927ACB-5B3E-5044-9BE7-EEB19AE13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3C815A6-44B6-B248-B67D-1B9BC52B34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9169F18-9B23-F44F-B3B9-01B5A1EF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1EAC6A-F3CD-9245-945C-9DE9ED1BB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EAE4EC4-15D8-9946-A9A4-D6024547B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2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BA3E6C-FB58-B344-B92F-630362DA6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228EC9A-7C09-DF40-AB10-07CF56805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3E755B-8916-6F44-B713-5CEB25111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84892E-E91F-A144-84D8-A9DAB0512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19763A7-9C75-2445-BF7A-3C9A3F4DC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843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8B47EE0-F965-8945-A579-16B3674DF7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0339A29-829D-B942-BD2B-37428CD81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B6F3C23-2288-6240-A3C6-10EAFD439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7089C5-A9A4-2049-ACEE-C93689F26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FFF046F-072E-4146-9B55-745A1878A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41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AAE62F-D6AF-394E-AE7C-BD0DE2BBA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3410B0B-9880-4440-BB00-ED07D260B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01D3393-0471-974E-9378-4A11FADC7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17B4867-C009-DC4D-80C7-23590390F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D83964-0972-B746-A00C-2CA773EF3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4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3B871C-F9DD-F74F-851F-BD01ECC90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440D213-49A2-1E4B-9E73-882D7723A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137707-2F62-664A-BEE4-4E27A5808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A698DE-DFD8-7D4A-B00F-A59C1BF7D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72D15EA-7152-3B40-8687-984A0A416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87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13B1B6-B5A4-8644-850A-2637F410A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A741BFD-EC3A-7E4F-8180-4BBB271AB6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BBF0358-DF06-8645-9370-4AA830F65A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5077891-D885-AB4D-AD1B-6BBA2D4CE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F8BEA70-C764-2340-89FF-ED7D31C73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E50F581-50E5-CB42-83A7-3F87EFEA2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84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E5CA9A-DCAD-CB43-BD4D-3001A6E4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0B15FDB-488B-F346-B6EC-4DC2AE211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7F00E56-9774-FC48-8D2C-B2B162F733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40DB0D2-2DF3-7046-9976-39AAFC32FE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8148FAF-CFAA-8946-8A51-CB251FF6BD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4D32DE9-1CBE-CB4E-8278-3447D21CF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28C78B9-6DD3-044B-951C-5BE5CCAEA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0034311-429D-344C-B0E6-514562C4D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997736-98D5-BC45-871F-CEE0AFCE2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38FE79F-E1B6-C240-A8DB-01083079C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823456F-D2A8-4B41-9649-A5017BB43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99F1AA5-72AA-AE45-828C-EC71ED4D2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34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49A51A7-0D0C-F243-89BE-3071BEC7A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E170DD9-7048-2E4C-8E5C-E50490F9F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064F1F6-B32E-0A49-B09C-D7F66BBCD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55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483577-2F7A-6749-BF72-831BF9CB9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F7C80B-508E-BC47-B463-FD9B73500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C19AC43-83A1-0949-8359-FA6F4EBF8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CB068D9-7969-5846-95F2-E5E679D57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62BB0F4-8FAC-4742-B4D7-0A758306F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DE61561-C029-FA49-8B3F-79107B900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85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595BDE-70BC-8A4C-B5C1-59ACB0582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CD6754B-7516-BF43-84EA-F2F2898214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E5DA3D1-D281-5942-B512-A1130A6EC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DAC5085-38CF-8045-A067-64E77E887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75DA376-9C90-2B4A-98EC-9553EA7B5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77B5D69-D27E-6A40-8862-5D5BF87A4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4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CCDE3A3-82CC-C246-A9BE-100830A2E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E2DDFEB-931B-5E4A-87A1-8F5615AE6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B691871-0B46-474E-BC0A-289872F208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0EE2B-2825-5D45-9918-A51A7FA1D7C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142E7C2-C6D5-4241-9BF2-7162D6913A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71918B4-5401-D74D-A726-63A0F91DAE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2D4DC-0A4E-2E41-B38C-4AD7F8A11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9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2j1_QSIdi7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iznKCHgD3AA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9" Type="http://schemas.openxmlformats.org/officeDocument/2006/relationships/image" Target="../media/image28.png"/><Relationship Id="rId21" Type="http://schemas.openxmlformats.org/officeDocument/2006/relationships/image" Target="../media/image19.png"/><Relationship Id="rId34" Type="http://schemas.openxmlformats.org/officeDocument/2006/relationships/customXml" Target="../ink/ink16.xml"/><Relationship Id="rId42" Type="http://schemas.openxmlformats.org/officeDocument/2006/relationships/customXml" Target="../ink/ink20.xml"/><Relationship Id="rId47" Type="http://schemas.openxmlformats.org/officeDocument/2006/relationships/customXml" Target="../ink/ink25.xml"/><Relationship Id="rId50" Type="http://schemas.openxmlformats.org/officeDocument/2006/relationships/image" Target="../media/image30.png"/><Relationship Id="rId55" Type="http://schemas.openxmlformats.org/officeDocument/2006/relationships/customXml" Target="../ink/ink32.xml"/><Relationship Id="rId7" Type="http://schemas.openxmlformats.org/officeDocument/2006/relationships/image" Target="../media/image12.png"/><Relationship Id="rId12" Type="http://schemas.openxmlformats.org/officeDocument/2006/relationships/customXml" Target="../ink/ink5.xml"/><Relationship Id="rId17" Type="http://schemas.openxmlformats.org/officeDocument/2006/relationships/image" Target="../media/image17.png"/><Relationship Id="rId25" Type="http://schemas.openxmlformats.org/officeDocument/2006/relationships/image" Target="../media/image21.png"/><Relationship Id="rId33" Type="http://schemas.openxmlformats.org/officeDocument/2006/relationships/image" Target="../media/image25.png"/><Relationship Id="rId38" Type="http://schemas.openxmlformats.org/officeDocument/2006/relationships/customXml" Target="../ink/ink18.xml"/><Relationship Id="rId46" Type="http://schemas.openxmlformats.org/officeDocument/2006/relationships/customXml" Target="../ink/ink24.xml"/><Relationship Id="rId59" Type="http://schemas.openxmlformats.org/officeDocument/2006/relationships/customXml" Target="../ink/ink36.xml"/><Relationship Id="rId2" Type="http://schemas.openxmlformats.org/officeDocument/2006/relationships/notesSlide" Target="../notesSlides/notesSlide23.xml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29" Type="http://schemas.openxmlformats.org/officeDocument/2006/relationships/image" Target="../media/image23.png"/><Relationship Id="rId41" Type="http://schemas.openxmlformats.org/officeDocument/2006/relationships/image" Target="../media/image29.png"/><Relationship Id="rId54" Type="http://schemas.openxmlformats.org/officeDocument/2006/relationships/customXml" Target="../ink/ink3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image" Target="../media/image14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37" Type="http://schemas.openxmlformats.org/officeDocument/2006/relationships/image" Target="../media/image27.png"/><Relationship Id="rId40" Type="http://schemas.openxmlformats.org/officeDocument/2006/relationships/customXml" Target="../ink/ink19.xml"/><Relationship Id="rId45" Type="http://schemas.openxmlformats.org/officeDocument/2006/relationships/customXml" Target="../ink/ink23.xml"/><Relationship Id="rId53" Type="http://schemas.openxmlformats.org/officeDocument/2006/relationships/customXml" Target="../ink/ink30.xml"/><Relationship Id="rId58" Type="http://schemas.openxmlformats.org/officeDocument/2006/relationships/customXml" Target="../ink/ink35.xml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23" Type="http://schemas.openxmlformats.org/officeDocument/2006/relationships/image" Target="../media/image20.png"/><Relationship Id="rId28" Type="http://schemas.openxmlformats.org/officeDocument/2006/relationships/customXml" Target="../ink/ink13.xml"/><Relationship Id="rId36" Type="http://schemas.openxmlformats.org/officeDocument/2006/relationships/customXml" Target="../ink/ink17.xml"/><Relationship Id="rId49" Type="http://schemas.openxmlformats.org/officeDocument/2006/relationships/customXml" Target="../ink/ink27.xml"/><Relationship Id="rId57" Type="http://schemas.openxmlformats.org/officeDocument/2006/relationships/customXml" Target="../ink/ink34.xml"/><Relationship Id="rId61" Type="http://schemas.openxmlformats.org/officeDocument/2006/relationships/customXml" Target="../ink/ink38.xml"/><Relationship Id="rId10" Type="http://schemas.openxmlformats.org/officeDocument/2006/relationships/customXml" Target="../ink/ink4.xml"/><Relationship Id="rId19" Type="http://schemas.openxmlformats.org/officeDocument/2006/relationships/image" Target="../media/image18.png"/><Relationship Id="rId31" Type="http://schemas.openxmlformats.org/officeDocument/2006/relationships/image" Target="../media/image24.png"/><Relationship Id="rId44" Type="http://schemas.openxmlformats.org/officeDocument/2006/relationships/customXml" Target="../ink/ink22.xml"/><Relationship Id="rId52" Type="http://schemas.openxmlformats.org/officeDocument/2006/relationships/customXml" Target="../ink/ink29.xml"/><Relationship Id="rId60" Type="http://schemas.openxmlformats.org/officeDocument/2006/relationships/customXml" Target="../ink/ink37.xml"/><Relationship Id="rId9" Type="http://schemas.openxmlformats.org/officeDocument/2006/relationships/image" Target="../media/image13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22.png"/><Relationship Id="rId30" Type="http://schemas.openxmlformats.org/officeDocument/2006/relationships/customXml" Target="../ink/ink14.xml"/><Relationship Id="rId35" Type="http://schemas.openxmlformats.org/officeDocument/2006/relationships/image" Target="../media/image26.png"/><Relationship Id="rId43" Type="http://schemas.openxmlformats.org/officeDocument/2006/relationships/customXml" Target="../ink/ink21.xml"/><Relationship Id="rId48" Type="http://schemas.openxmlformats.org/officeDocument/2006/relationships/customXml" Target="../ink/ink26.xml"/><Relationship Id="rId56" Type="http://schemas.openxmlformats.org/officeDocument/2006/relationships/customXml" Target="../ink/ink33.xml"/><Relationship Id="rId8" Type="http://schemas.openxmlformats.org/officeDocument/2006/relationships/customXml" Target="../ink/ink3.xml"/><Relationship Id="rId51" Type="http://schemas.openxmlformats.org/officeDocument/2006/relationships/customXml" Target="../ink/ink28.xml"/><Relationship Id="rId3" Type="http://schemas.openxmlformats.org/officeDocument/2006/relationships/customXml" Target="../ink/ink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quizlet.com/513051483/%EC%9E%AC%EC%99%B8%EB%8F%99%ED%8F%AC%EB%A5%BC-%EC%9C%84%ED%95%9C-%ED%95%9C%EA%B5%AD%EC%96%B4-3-1-unit-8-%EC%96%B4%EB%A0%B8%EC%9D%84-%EB%95%8C-%ED%95%9C%EB%B3%B5%EC%9D%84-%EC%9E%85%EA%B3%A0-%EC%B0%8D%EC%9D%80-%EC%82%AC%EC%A7%84%EC%9D%B4%EC%95%BC-flash-cards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quizlet.com/513051483/%EC%9E%AC%EC%99%B8%EB%8F%99%ED%8F%AC%EB%A5%BC-%EC%9C%84%ED%95%9C-%ED%95%9C%EA%B5%AD%EC%96%B4-3-1-unit-8-%EC%96%B4%EB%A0%B8%EC%9D%84-%EB%95%8C-%ED%95%9C%EB%B3%B5%EC%9D%84-%EC%9E%85%EA%B3%A0-%EC%B0%8D%EC%9D%80-%EC%82%AC%EC%A7%84%EC%9D%B4%EC%95%BC-flash-cards/" TargetMode="External"/><Relationship Id="rId5" Type="http://schemas.openxmlformats.org/officeDocument/2006/relationships/hyperlink" Target="https://www.youtube.com/watch?v=2j1_QSIdi7U" TargetMode="External"/><Relationship Id="rId4" Type="http://schemas.openxmlformats.org/officeDocument/2006/relationships/hyperlink" Target="https://www.youtube.com/watch?v=iznKCHgD3A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</a:t>
            </a:r>
            <a:r>
              <a:rPr lang="ko-KR" altLang="en-US" sz="6600" b="1" dirty="0" smtClean="0">
                <a:latin typeface="+mn-ea"/>
                <a:ea typeface="+mn-ea"/>
              </a:rPr>
              <a:t>한국어 </a:t>
            </a:r>
            <a:r>
              <a:rPr lang="en-US" altLang="ko-KR" sz="6600" b="1" dirty="0" smtClean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2C55C0"/>
                </a:solidFill>
                <a:latin typeface="+mn-ea"/>
              </a:rPr>
              <a:t>Unit </a:t>
            </a:r>
            <a:r>
              <a:rPr lang="en-US" altLang="ko-KR" sz="4000" b="1" dirty="0">
                <a:solidFill>
                  <a:srgbClr val="2C55C0"/>
                </a:solidFill>
                <a:latin typeface="+mn-ea"/>
              </a:rPr>
              <a:t>8</a:t>
            </a:r>
            <a:r>
              <a:rPr lang="ko-KR" altLang="en-US" sz="4000" b="1" dirty="0">
                <a:solidFill>
                  <a:srgbClr val="2C55C0"/>
                </a:solidFill>
                <a:latin typeface="+mn-ea"/>
              </a:rPr>
              <a:t> 어렸을 때 한복을 입고 찍은 사진이야</a:t>
            </a:r>
            <a:endParaRPr lang="en-US" sz="48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1389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28613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듣기</a:t>
            </a:r>
            <a:endParaRPr lang="en-US" sz="4800" b="1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F493541-657C-BA49-BB04-8455ABB0026E}"/>
              </a:ext>
            </a:extLst>
          </p:cNvPr>
          <p:cNvSpPr txBox="1"/>
          <p:nvPr/>
        </p:nvSpPr>
        <p:spPr>
          <a:xfrm>
            <a:off x="0" y="1335660"/>
            <a:ext cx="12192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엄마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이거 무슨 사진이에요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 marL="914400" indent="-914400"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너 어렸을 때 한복을 입고 찍은 사진이야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세 살 때 </a:t>
            </a:r>
            <a:r>
              <a:rPr lang="ko-KR" altLang="en-US" sz="2800" b="1" dirty="0" smtClean="0">
                <a:solidFill>
                  <a:srgbClr val="1F55B2"/>
                </a:solidFill>
                <a:latin typeface="+mn-ea"/>
              </a:rPr>
              <a:t>할아버지 댁</a:t>
            </a:r>
            <a:r>
              <a:rPr lang="ko-KR" altLang="en-US" sz="2800" dirty="0" smtClean="0">
                <a:latin typeface="+mn-ea"/>
              </a:rPr>
              <a:t>에서 </a:t>
            </a:r>
            <a:r>
              <a:rPr lang="ko-KR" altLang="en-US" sz="2800" dirty="0">
                <a:latin typeface="+mn-ea"/>
              </a:rPr>
              <a:t>찍었어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할아버지가 부산에 사셨지요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응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설날에 부산 할아버지 댁에 가서 </a:t>
            </a:r>
            <a:r>
              <a:rPr lang="ko-KR" altLang="en-US" sz="2800" b="1" dirty="0">
                <a:solidFill>
                  <a:srgbClr val="1F55B2"/>
                </a:solidFill>
                <a:latin typeface="+mn-ea"/>
              </a:rPr>
              <a:t>세배</a:t>
            </a:r>
            <a:r>
              <a:rPr lang="ko-KR" altLang="en-US" sz="2800" dirty="0">
                <a:latin typeface="+mn-ea"/>
              </a:rPr>
              <a:t>도 하고 떡국도 먹었지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그때 </a:t>
            </a:r>
            <a:r>
              <a:rPr lang="ko-KR" altLang="en-US" sz="2800" b="1" dirty="0">
                <a:solidFill>
                  <a:srgbClr val="1F55B2"/>
                </a:solidFill>
                <a:latin typeface="+mn-ea"/>
              </a:rPr>
              <a:t>세뱃돈</a:t>
            </a:r>
            <a:r>
              <a:rPr lang="ko-KR" altLang="en-US" sz="2800" dirty="0">
                <a:latin typeface="+mn-ea"/>
              </a:rPr>
              <a:t>도 받았어요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그럼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800" dirty="0" smtClean="0">
                <a:latin typeface="+mn-ea"/>
              </a:rPr>
              <a:t>그때 </a:t>
            </a:r>
            <a:r>
              <a:rPr lang="ko-KR" altLang="en-US" sz="2800" dirty="0">
                <a:latin typeface="+mn-ea"/>
              </a:rPr>
              <a:t>네가 받은 세뱃돈 엄마가 다 저금통에 넣었어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+mn-ea"/>
            </a:endParaRPr>
          </a:p>
        </p:txBody>
      </p:sp>
      <p:pic>
        <p:nvPicPr>
          <p:cNvPr id="4" name="Track 021" descr="Track 021">
            <a:hlinkClick r:id="" action="ppaction://media"/>
            <a:extLst>
              <a:ext uri="{FF2B5EF4-FFF2-40B4-BE49-F238E27FC236}">
                <a16:creationId xmlns="" xmlns:a16="http://schemas.microsoft.com/office/drawing/2014/main" id="{AD811A9F-42BD-3549-BB06-71DABB8D16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69551" y="28613"/>
            <a:ext cx="2122449" cy="156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0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C0943B2-D3F6-8148-850C-9EB221E0FF10}"/>
              </a:ext>
            </a:extLst>
          </p:cNvPr>
          <p:cNvSpPr/>
          <p:nvPr/>
        </p:nvSpPr>
        <p:spPr>
          <a:xfrm>
            <a:off x="1889781" y="2875001"/>
            <a:ext cx="909255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6600" b="1" dirty="0">
                <a:latin typeface="+mn-ea"/>
                <a:hlinkClick r:id="rId4"/>
              </a:rPr>
              <a:t>설날 </a:t>
            </a:r>
            <a:r>
              <a:rPr lang="en-US" sz="6600" b="1" dirty="0">
                <a:latin typeface="+mn-ea"/>
                <a:hlinkClick r:id="rId4"/>
              </a:rPr>
              <a:t>youtube </a:t>
            </a:r>
            <a:r>
              <a:rPr lang="ko-KR" altLang="en-US" sz="6600" b="1" dirty="0">
                <a:latin typeface="+mn-ea"/>
                <a:hlinkClick r:id="rId4"/>
              </a:rPr>
              <a:t>바로가기</a:t>
            </a:r>
            <a:endParaRPr lang="en-US" sz="6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486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118EDAE-DC6A-1E44-B2AD-643E73310AFD}"/>
              </a:ext>
            </a:extLst>
          </p:cNvPr>
          <p:cNvSpPr/>
          <p:nvPr/>
        </p:nvSpPr>
        <p:spPr>
          <a:xfrm>
            <a:off x="1910791" y="2875001"/>
            <a:ext cx="909255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6600" b="1" dirty="0">
                <a:latin typeface="+mn-ea"/>
                <a:hlinkClick r:id="rId4"/>
              </a:rPr>
              <a:t>추석 </a:t>
            </a:r>
            <a:r>
              <a:rPr lang="en-US" sz="6600" b="1" dirty="0">
                <a:latin typeface="+mn-ea"/>
                <a:hlinkClick r:id="rId4"/>
              </a:rPr>
              <a:t>youtube </a:t>
            </a:r>
            <a:r>
              <a:rPr lang="ko-KR" altLang="en-US" sz="6600" b="1" dirty="0">
                <a:latin typeface="+mn-ea"/>
                <a:hlinkClick r:id="rId4"/>
              </a:rPr>
              <a:t>바로가기</a:t>
            </a:r>
            <a:endParaRPr lang="en-US" sz="6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9607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2028823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800" b="1" u="sng" dirty="0">
                <a:latin typeface="+mn-ea"/>
              </a:rPr>
              <a:t>설날과 추석</a:t>
            </a:r>
            <a:endParaRPr lang="en-US" altLang="ko-KR" sz="4800" b="1" u="sng" dirty="0">
              <a:latin typeface="+mn-ea"/>
            </a:endParaRPr>
          </a:p>
          <a:p>
            <a:pPr algn="ctr"/>
            <a:r>
              <a:rPr lang="en-US" sz="3600" b="1" dirty="0" smtClean="0">
                <a:latin typeface="+mn-ea"/>
              </a:rPr>
              <a:t>P.  </a:t>
            </a:r>
            <a:r>
              <a:rPr lang="en-US" sz="3600" b="1" dirty="0">
                <a:latin typeface="+mn-ea"/>
              </a:rPr>
              <a:t>75 </a:t>
            </a:r>
            <a:r>
              <a:rPr lang="ko-KR" altLang="en-US" sz="3600" b="1" dirty="0" smtClean="0">
                <a:latin typeface="+mn-ea"/>
              </a:rPr>
              <a:t>읽어 보고 </a:t>
            </a:r>
            <a:r>
              <a:rPr lang="ko-KR" altLang="en-US" sz="3600" b="1" dirty="0">
                <a:latin typeface="+mn-ea"/>
              </a:rPr>
              <a:t>다음 질문에 </a:t>
            </a:r>
            <a:r>
              <a:rPr lang="ko-KR" altLang="en-US" sz="3600" b="1" dirty="0" smtClean="0">
                <a:latin typeface="+mn-ea"/>
              </a:rPr>
              <a:t>다 같이 대답해 보세요</a:t>
            </a:r>
            <a:endParaRPr lang="en-US" sz="3600" b="1" dirty="0"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548AD41-30F3-3145-AC7E-70A5C75D7BBC}"/>
              </a:ext>
            </a:extLst>
          </p:cNvPr>
          <p:cNvSpPr/>
          <p:nvPr/>
        </p:nvSpPr>
        <p:spPr>
          <a:xfrm>
            <a:off x="0" y="2258353"/>
            <a:ext cx="12192000" cy="17421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dirty="0">
                <a:solidFill>
                  <a:schemeClr val="tx1"/>
                </a:solidFill>
                <a:latin typeface="+mn-ea"/>
              </a:rPr>
              <a:t>1.</a:t>
            </a:r>
            <a:r>
              <a:rPr lang="ko-KR" altLang="en-US" sz="6600" b="1" dirty="0">
                <a:solidFill>
                  <a:schemeClr val="tx1"/>
                </a:solidFill>
                <a:latin typeface="+mn-ea"/>
              </a:rPr>
              <a:t> 설날은 </a:t>
            </a:r>
            <a:r>
              <a:rPr lang="ko-KR" altLang="en-US" sz="6600" b="1" dirty="0" smtClean="0">
                <a:solidFill>
                  <a:schemeClr val="tx1"/>
                </a:solidFill>
                <a:latin typeface="+mn-ea"/>
              </a:rPr>
              <a:t>언제예요</a:t>
            </a:r>
            <a:r>
              <a:rPr lang="en-US" altLang="ko-KR" sz="66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66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779BB44-5E21-EA42-B541-EAED849E6E6B}"/>
              </a:ext>
            </a:extLst>
          </p:cNvPr>
          <p:cNvSpPr/>
          <p:nvPr/>
        </p:nvSpPr>
        <p:spPr>
          <a:xfrm>
            <a:off x="3086100" y="4522037"/>
            <a:ext cx="5929313" cy="13992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rgbClr val="1F55B2"/>
                </a:solidFill>
                <a:latin typeface="+mn-ea"/>
              </a:rPr>
              <a:t>1</a:t>
            </a:r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월 </a:t>
            </a:r>
            <a:r>
              <a:rPr lang="en-US" altLang="ko-KR" sz="4000" b="1" dirty="0">
                <a:solidFill>
                  <a:srgbClr val="1F55B2"/>
                </a:solidFill>
                <a:latin typeface="+mn-ea"/>
              </a:rPr>
              <a:t>1</a:t>
            </a:r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일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6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6430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설날과 추석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75 </a:t>
            </a:r>
            <a:r>
              <a:rPr lang="ko-KR" altLang="en-US" sz="4800" b="1" dirty="0" smtClean="0">
                <a:latin typeface="+mn-ea"/>
              </a:rPr>
              <a:t>읽어 보기</a:t>
            </a:r>
            <a:endParaRPr lang="en-US" sz="4800" b="1" dirty="0"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DF84E25-47AE-5742-B531-59EB8A1E0B9E}"/>
              </a:ext>
            </a:extLst>
          </p:cNvPr>
          <p:cNvSpPr/>
          <p:nvPr/>
        </p:nvSpPr>
        <p:spPr>
          <a:xfrm>
            <a:off x="0" y="2258353"/>
            <a:ext cx="12192000" cy="17421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2.</a:t>
            </a:r>
            <a:r>
              <a:rPr lang="ko-KR" altLang="en-US" sz="4800" b="1" dirty="0">
                <a:solidFill>
                  <a:schemeClr val="tx1"/>
                </a:solidFill>
                <a:latin typeface="+mn-ea"/>
              </a:rPr>
              <a:t> 설날에는 어른들께 무엇을 하나요</a:t>
            </a:r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8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181D880-E35E-2642-8E81-1D0260DFA200}"/>
              </a:ext>
            </a:extLst>
          </p:cNvPr>
          <p:cNvSpPr/>
          <p:nvPr/>
        </p:nvSpPr>
        <p:spPr>
          <a:xfrm>
            <a:off x="3086100" y="4522037"/>
            <a:ext cx="5929313" cy="13992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어른들께 세배를 해요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3749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6430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설날과 추석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75 </a:t>
            </a:r>
            <a:r>
              <a:rPr lang="ko-KR" altLang="en-US" sz="4800" b="1" dirty="0" smtClean="0">
                <a:latin typeface="+mn-ea"/>
              </a:rPr>
              <a:t>읽어 보기</a:t>
            </a:r>
            <a:endParaRPr lang="en-US" sz="4800" b="1" dirty="0"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6A6A90B-BDFD-DF4E-A246-F809CBC0CA39}"/>
              </a:ext>
            </a:extLst>
          </p:cNvPr>
          <p:cNvSpPr/>
          <p:nvPr/>
        </p:nvSpPr>
        <p:spPr>
          <a:xfrm>
            <a:off x="0" y="2258353"/>
            <a:ext cx="12192000" cy="17421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3.</a:t>
            </a:r>
            <a:r>
              <a:rPr lang="ko-KR" altLang="en-US" sz="4800" b="1" dirty="0">
                <a:solidFill>
                  <a:schemeClr val="tx1"/>
                </a:solidFill>
                <a:latin typeface="+mn-ea"/>
              </a:rPr>
              <a:t> 어른들은 아이들에게 무엇을 주나요</a:t>
            </a:r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8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152C57E-8701-7B46-8CDC-956625F94DCA}"/>
              </a:ext>
            </a:extLst>
          </p:cNvPr>
          <p:cNvSpPr/>
          <p:nvPr/>
        </p:nvSpPr>
        <p:spPr>
          <a:xfrm>
            <a:off x="3086100" y="4522037"/>
            <a:ext cx="5929313" cy="13992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덕담을 </a:t>
            </a:r>
            <a:r>
              <a:rPr lang="ko-KR" altLang="en-US" sz="4000" b="1" dirty="0" smtClean="0">
                <a:solidFill>
                  <a:srgbClr val="1F55B2"/>
                </a:solidFill>
                <a:latin typeface="+mn-ea"/>
              </a:rPr>
              <a:t>해 주시고 </a:t>
            </a:r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세뱃돈을 주세요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3028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6430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설날과 추석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75 </a:t>
            </a:r>
            <a:r>
              <a:rPr lang="ko-KR" altLang="en-US" sz="4800" b="1" dirty="0" smtClean="0">
                <a:latin typeface="+mn-ea"/>
              </a:rPr>
              <a:t>읽어 보기</a:t>
            </a:r>
            <a:endParaRPr lang="en-US" sz="4800" b="1" dirty="0"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9F10E95-4FD2-E44A-8E21-77C7A9C345ED}"/>
              </a:ext>
            </a:extLst>
          </p:cNvPr>
          <p:cNvSpPr/>
          <p:nvPr/>
        </p:nvSpPr>
        <p:spPr>
          <a:xfrm>
            <a:off x="0" y="2258353"/>
            <a:ext cx="12192000" cy="17421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3.</a:t>
            </a:r>
            <a:r>
              <a:rPr lang="ko-KR" altLang="en-US" sz="4800" b="1" dirty="0">
                <a:solidFill>
                  <a:schemeClr val="tx1"/>
                </a:solidFill>
                <a:latin typeface="+mn-ea"/>
              </a:rPr>
              <a:t> 설날에는 어떤 음식을 먹나요</a:t>
            </a:r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8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358CC8E-59B0-A243-9366-CF2EA6C492D6}"/>
              </a:ext>
            </a:extLst>
          </p:cNvPr>
          <p:cNvSpPr/>
          <p:nvPr/>
        </p:nvSpPr>
        <p:spPr>
          <a:xfrm>
            <a:off x="3086100" y="4522037"/>
            <a:ext cx="5929313" cy="13992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떡국을 먹어요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5105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6430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설날과 추석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75 </a:t>
            </a:r>
            <a:r>
              <a:rPr lang="ko-KR" altLang="en-US" sz="4800" b="1" dirty="0" smtClean="0">
                <a:latin typeface="+mn-ea"/>
              </a:rPr>
              <a:t>읽어 보기</a:t>
            </a:r>
            <a:endParaRPr lang="en-US" sz="4800" b="1" dirty="0"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107E02A-C9C6-5546-8548-0509DEB0C778}"/>
              </a:ext>
            </a:extLst>
          </p:cNvPr>
          <p:cNvSpPr/>
          <p:nvPr/>
        </p:nvSpPr>
        <p:spPr>
          <a:xfrm>
            <a:off x="0" y="2258353"/>
            <a:ext cx="12192000" cy="17421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4.</a:t>
            </a:r>
            <a:r>
              <a:rPr lang="ko-KR" altLang="en-US" sz="4800" b="1" dirty="0">
                <a:solidFill>
                  <a:schemeClr val="tx1"/>
                </a:solidFill>
                <a:latin typeface="+mn-ea"/>
              </a:rPr>
              <a:t> 떡국을 먹는다는 것은 어떤 </a:t>
            </a:r>
            <a:r>
              <a:rPr lang="ko-KR" altLang="en-US" sz="4800" b="1" dirty="0" smtClean="0">
                <a:solidFill>
                  <a:schemeClr val="tx1"/>
                </a:solidFill>
                <a:latin typeface="+mn-ea"/>
              </a:rPr>
              <a:t>뜻이에요</a:t>
            </a:r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8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62B4F61-CB60-8646-8D7D-32C72CEAB6C7}"/>
              </a:ext>
            </a:extLst>
          </p:cNvPr>
          <p:cNvSpPr/>
          <p:nvPr/>
        </p:nvSpPr>
        <p:spPr>
          <a:xfrm>
            <a:off x="3086100" y="4522037"/>
            <a:ext cx="5929313" cy="13992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나이가 한 살 더 먹었다는 </a:t>
            </a:r>
            <a:r>
              <a:rPr lang="ko-KR" altLang="en-US" sz="4000" b="1" dirty="0" smtClean="0">
                <a:solidFill>
                  <a:srgbClr val="1F55B2"/>
                </a:solidFill>
                <a:latin typeface="+mn-ea"/>
              </a:rPr>
              <a:t>뜻이에요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1499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6430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설날과 추석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75 </a:t>
            </a:r>
            <a:r>
              <a:rPr lang="ko-KR" altLang="en-US" sz="4800" b="1" dirty="0" smtClean="0">
                <a:latin typeface="+mn-ea"/>
              </a:rPr>
              <a:t>읽어 보기</a:t>
            </a:r>
            <a:endParaRPr lang="en-US" sz="4800" b="1" dirty="0"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107E02A-C9C6-5546-8548-0509DEB0C778}"/>
              </a:ext>
            </a:extLst>
          </p:cNvPr>
          <p:cNvSpPr/>
          <p:nvPr/>
        </p:nvSpPr>
        <p:spPr>
          <a:xfrm>
            <a:off x="0" y="2258353"/>
            <a:ext cx="12192000" cy="17421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5.</a:t>
            </a:r>
            <a:r>
              <a:rPr lang="ko-KR" altLang="en-US" sz="4800" b="1" dirty="0">
                <a:solidFill>
                  <a:schemeClr val="tx1"/>
                </a:solidFill>
                <a:latin typeface="+mn-ea"/>
              </a:rPr>
              <a:t> 추석은 </a:t>
            </a:r>
            <a:r>
              <a:rPr lang="ko-KR" altLang="en-US" sz="4800" b="1" dirty="0" err="1">
                <a:solidFill>
                  <a:schemeClr val="tx1"/>
                </a:solidFill>
                <a:latin typeface="+mn-ea"/>
              </a:rPr>
              <a:t>언제예요</a:t>
            </a:r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8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62B4F61-CB60-8646-8D7D-32C72CEAB6C7}"/>
              </a:ext>
            </a:extLst>
          </p:cNvPr>
          <p:cNvSpPr/>
          <p:nvPr/>
        </p:nvSpPr>
        <p:spPr>
          <a:xfrm>
            <a:off x="3086100" y="4522037"/>
            <a:ext cx="5929313" cy="13992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rgbClr val="1F55B2"/>
                </a:solidFill>
                <a:latin typeface="+mn-ea"/>
              </a:rPr>
              <a:t>8</a:t>
            </a:r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월 </a:t>
            </a:r>
            <a:r>
              <a:rPr lang="en-US" altLang="ko-KR" sz="4000" b="1" dirty="0">
                <a:solidFill>
                  <a:srgbClr val="1F55B2"/>
                </a:solidFill>
                <a:latin typeface="+mn-ea"/>
              </a:rPr>
              <a:t>15</a:t>
            </a:r>
            <a:r>
              <a:rPr lang="ko-KR" altLang="en-US" sz="4000" b="1" dirty="0" smtClean="0">
                <a:solidFill>
                  <a:srgbClr val="1F55B2"/>
                </a:solidFill>
                <a:latin typeface="+mn-ea"/>
              </a:rPr>
              <a:t>일입니다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63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6430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설날과 추석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75 </a:t>
            </a:r>
            <a:r>
              <a:rPr lang="ko-KR" altLang="en-US" sz="4800" b="1" dirty="0" smtClean="0">
                <a:latin typeface="+mn-ea"/>
              </a:rPr>
              <a:t>읽어 보기</a:t>
            </a:r>
            <a:endParaRPr lang="en-US" sz="4800" b="1" dirty="0"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107E02A-C9C6-5546-8548-0509DEB0C778}"/>
              </a:ext>
            </a:extLst>
          </p:cNvPr>
          <p:cNvSpPr/>
          <p:nvPr/>
        </p:nvSpPr>
        <p:spPr>
          <a:xfrm>
            <a:off x="0" y="2258353"/>
            <a:ext cx="12192000" cy="17421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6.</a:t>
            </a:r>
            <a:r>
              <a:rPr lang="ko-KR" altLang="en-US" sz="4800" b="1" dirty="0">
                <a:solidFill>
                  <a:schemeClr val="tx1"/>
                </a:solidFill>
                <a:latin typeface="+mn-ea"/>
              </a:rPr>
              <a:t> 추석과 같은 뜻의 단어는 무엇인가요</a:t>
            </a:r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8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62B4F61-CB60-8646-8D7D-32C72CEAB6C7}"/>
              </a:ext>
            </a:extLst>
          </p:cNvPr>
          <p:cNvSpPr/>
          <p:nvPr/>
        </p:nvSpPr>
        <p:spPr>
          <a:xfrm>
            <a:off x="3086100" y="4522037"/>
            <a:ext cx="5929313" cy="13992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한가위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4537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37611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명절에 </a:t>
            </a:r>
            <a:r>
              <a:rPr lang="ko-KR" altLang="en-US" sz="4800" b="1" dirty="0" smtClean="0">
                <a:latin typeface="+mn-ea"/>
              </a:rPr>
              <a:t>뭐 해요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E0769AB-0E68-E847-BB25-842BE5DF3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287" y="1376111"/>
            <a:ext cx="8548881" cy="4767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7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6430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설날과 추석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75 </a:t>
            </a:r>
            <a:r>
              <a:rPr lang="ko-KR" altLang="en-US" sz="4800" b="1" dirty="0" smtClean="0">
                <a:latin typeface="+mn-ea"/>
              </a:rPr>
              <a:t>읽어 보기</a:t>
            </a:r>
            <a:endParaRPr lang="en-US" sz="4800" b="1" dirty="0"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107E02A-C9C6-5546-8548-0509DEB0C778}"/>
              </a:ext>
            </a:extLst>
          </p:cNvPr>
          <p:cNvSpPr/>
          <p:nvPr/>
        </p:nvSpPr>
        <p:spPr>
          <a:xfrm>
            <a:off x="0" y="2258353"/>
            <a:ext cx="12192000" cy="17421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7.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 추석 때는 조상님들을 위해 무엇을 하나요</a:t>
            </a:r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62B4F61-CB60-8646-8D7D-32C72CEAB6C7}"/>
              </a:ext>
            </a:extLst>
          </p:cNvPr>
          <p:cNvSpPr/>
          <p:nvPr/>
        </p:nvSpPr>
        <p:spPr>
          <a:xfrm>
            <a:off x="3086100" y="4522037"/>
            <a:ext cx="5929313" cy="13992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 err="1">
                <a:solidFill>
                  <a:srgbClr val="1F55B2"/>
                </a:solidFill>
                <a:latin typeface="+mn-ea"/>
              </a:rPr>
              <a:t>조상님들께</a:t>
            </a:r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 차례를 지내요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6052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6430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설날과 추석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75 </a:t>
            </a:r>
            <a:r>
              <a:rPr lang="ko-KR" altLang="en-US" sz="4800" b="1" dirty="0" smtClean="0">
                <a:latin typeface="+mn-ea"/>
              </a:rPr>
              <a:t>읽어 보기</a:t>
            </a:r>
            <a:endParaRPr lang="en-US" sz="4800" b="1" dirty="0"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107E02A-C9C6-5546-8548-0509DEB0C778}"/>
              </a:ext>
            </a:extLst>
          </p:cNvPr>
          <p:cNvSpPr/>
          <p:nvPr/>
        </p:nvSpPr>
        <p:spPr>
          <a:xfrm>
            <a:off x="0" y="2258353"/>
            <a:ext cx="12192000" cy="17421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8.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 추석 때는 어떤 음식을 먹나요</a:t>
            </a:r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62B4F61-CB60-8646-8D7D-32C72CEAB6C7}"/>
              </a:ext>
            </a:extLst>
          </p:cNvPr>
          <p:cNvSpPr/>
          <p:nvPr/>
        </p:nvSpPr>
        <p:spPr>
          <a:xfrm>
            <a:off x="3086100" y="4522037"/>
            <a:ext cx="5929313" cy="13992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송편을 먹어요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405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6430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설날과 추석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75 </a:t>
            </a:r>
            <a:r>
              <a:rPr lang="ko-KR" altLang="en-US" sz="4800" b="1" dirty="0" smtClean="0">
                <a:latin typeface="+mn-ea"/>
              </a:rPr>
              <a:t>읽어 보기</a:t>
            </a:r>
            <a:endParaRPr lang="en-US" sz="4800" b="1" dirty="0"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107E02A-C9C6-5546-8548-0509DEB0C778}"/>
              </a:ext>
            </a:extLst>
          </p:cNvPr>
          <p:cNvSpPr/>
          <p:nvPr/>
        </p:nvSpPr>
        <p:spPr>
          <a:xfrm>
            <a:off x="0" y="2258353"/>
            <a:ext cx="12192000" cy="17421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9.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 추석 날 밤에는 무엇을 하나요</a:t>
            </a:r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62B4F61-CB60-8646-8D7D-32C72CEAB6C7}"/>
              </a:ext>
            </a:extLst>
          </p:cNvPr>
          <p:cNvSpPr/>
          <p:nvPr/>
        </p:nvSpPr>
        <p:spPr>
          <a:xfrm>
            <a:off x="3086100" y="4522037"/>
            <a:ext cx="5929313" cy="1399247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보름달을 보며 소원을 빌어요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4156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161448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내가 아는 특별한 날 소개하기</a:t>
            </a:r>
            <a:r>
              <a:rPr lang="en-US" altLang="ko-KR" sz="4800" b="1" dirty="0" smtClean="0">
                <a:latin typeface="+mn-ea"/>
              </a:rPr>
              <a:t>! </a:t>
            </a:r>
            <a:r>
              <a:rPr lang="en-US" altLang="ko-KR" sz="3600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3600" dirty="0">
                <a:solidFill>
                  <a:srgbClr val="FF0000"/>
                </a:solidFill>
                <a:latin typeface="+mn-ea"/>
              </a:rPr>
              <a:t>종이</a:t>
            </a:r>
            <a:r>
              <a:rPr lang="en-US" altLang="ko-KR" sz="3600" dirty="0">
                <a:solidFill>
                  <a:srgbClr val="FF0000"/>
                </a:solidFill>
                <a:latin typeface="+mn-ea"/>
              </a:rPr>
              <a:t>,</a:t>
            </a:r>
            <a:r>
              <a:rPr lang="ko-KR" altLang="en-US" sz="3600" dirty="0">
                <a:solidFill>
                  <a:srgbClr val="FF0000"/>
                </a:solidFill>
                <a:latin typeface="+mn-ea"/>
              </a:rPr>
              <a:t> 색칠할 것</a:t>
            </a:r>
            <a:r>
              <a:rPr lang="en-US" altLang="ko-KR" sz="3600" dirty="0">
                <a:solidFill>
                  <a:srgbClr val="FF0000"/>
                </a:solidFill>
                <a:latin typeface="+mn-ea"/>
              </a:rPr>
              <a:t>)</a:t>
            </a:r>
          </a:p>
          <a:p>
            <a:pPr algn="ctr"/>
            <a:r>
              <a:rPr lang="en-US" altLang="ko-KR" sz="3800" dirty="0">
                <a:latin typeface="+mn-ea"/>
              </a:rPr>
              <a:t>(</a:t>
            </a:r>
            <a:r>
              <a:rPr lang="ko-KR" altLang="en-US" sz="3800" dirty="0" smtClean="0">
                <a:latin typeface="+mn-ea"/>
              </a:rPr>
              <a:t>그림도 그리고 설명도 </a:t>
            </a:r>
            <a:r>
              <a:rPr lang="ko-KR" altLang="en-US" sz="3800" dirty="0">
                <a:latin typeface="+mn-ea"/>
              </a:rPr>
              <a:t>같이 </a:t>
            </a:r>
            <a:r>
              <a:rPr lang="ko-KR" altLang="en-US" sz="3800" dirty="0" smtClean="0">
                <a:latin typeface="+mn-ea"/>
              </a:rPr>
              <a:t>해 보세요</a:t>
            </a:r>
            <a:r>
              <a:rPr lang="en-US" altLang="ko-KR" sz="3800" dirty="0">
                <a:latin typeface="+mn-ea"/>
              </a:rPr>
              <a:t>) </a:t>
            </a:r>
            <a:r>
              <a:rPr lang="en-US" altLang="ko-KR" sz="4400" dirty="0">
                <a:latin typeface="+mn-ea"/>
              </a:rPr>
              <a:t>example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595A589-2E53-A044-B1BD-A80D4A447174}"/>
              </a:ext>
            </a:extLst>
          </p:cNvPr>
          <p:cNvSpPr/>
          <p:nvPr/>
        </p:nvSpPr>
        <p:spPr>
          <a:xfrm>
            <a:off x="357784" y="1944956"/>
            <a:ext cx="5508224" cy="3992428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1870078-A98A-4A41-A957-EB831F445B77}"/>
              </a:ext>
            </a:extLst>
          </p:cNvPr>
          <p:cNvSpPr/>
          <p:nvPr/>
        </p:nvSpPr>
        <p:spPr>
          <a:xfrm>
            <a:off x="6095993" y="1944956"/>
            <a:ext cx="5636030" cy="3992428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이름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: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800" b="1" dirty="0" err="1">
                <a:solidFill>
                  <a:schemeClr val="tx1"/>
                </a:solidFill>
                <a:latin typeface="+mn-ea"/>
              </a:rPr>
              <a:t>빼빼로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 데이</a:t>
            </a:r>
            <a:endParaRPr lang="en-US" altLang="ko-KR" sz="2800" b="1" dirty="0">
              <a:solidFill>
                <a:schemeClr val="tx1"/>
              </a:solidFill>
              <a:latin typeface="+mn-ea"/>
            </a:endParaRPr>
          </a:p>
          <a:p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언제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?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11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월 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11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일 </a:t>
            </a:r>
            <a:endParaRPr lang="en-US" altLang="ko-KR" sz="2800" b="1" dirty="0">
              <a:solidFill>
                <a:schemeClr val="tx1"/>
              </a:solidFill>
              <a:latin typeface="+mn-ea"/>
            </a:endParaRPr>
          </a:p>
          <a:p>
            <a:pPr algn="ctr"/>
            <a:endParaRPr lang="en-US" sz="2800" dirty="0">
              <a:solidFill>
                <a:schemeClr val="tx1"/>
              </a:solidFill>
              <a:latin typeface="+mn-ea"/>
            </a:endParaRPr>
          </a:p>
          <a:p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설명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:</a:t>
            </a:r>
          </a:p>
          <a:p>
            <a:r>
              <a:rPr lang="en-US" altLang="ko-KR" sz="2800" dirty="0">
                <a:solidFill>
                  <a:schemeClr val="tx1"/>
                </a:solidFill>
                <a:latin typeface="+mn-ea"/>
              </a:rPr>
              <a:t>11</a:t>
            </a:r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월 </a:t>
            </a:r>
            <a:r>
              <a:rPr lang="en-US" altLang="ko-KR" sz="2800" dirty="0">
                <a:solidFill>
                  <a:schemeClr val="tx1"/>
                </a:solidFill>
                <a:latin typeface="+mn-ea"/>
              </a:rPr>
              <a:t>11</a:t>
            </a:r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일에 </a:t>
            </a:r>
            <a:r>
              <a:rPr lang="ko-KR" altLang="en-US" sz="2800" dirty="0" err="1">
                <a:solidFill>
                  <a:schemeClr val="tx1"/>
                </a:solidFill>
                <a:latin typeface="+mn-ea"/>
              </a:rPr>
              <a:t>빼빼로</a:t>
            </a:r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800" dirty="0" err="1">
                <a:solidFill>
                  <a:schemeClr val="tx1"/>
                </a:solidFill>
                <a:latin typeface="+mn-ea"/>
              </a:rPr>
              <a:t>데이가</a:t>
            </a:r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 있어요</a:t>
            </a:r>
            <a:r>
              <a:rPr lang="en-US" altLang="ko-KR" sz="2800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 친구들끼리 가족들끼리도 서로 </a:t>
            </a:r>
            <a:r>
              <a:rPr lang="ko-KR" altLang="en-US" sz="2800" dirty="0" err="1">
                <a:solidFill>
                  <a:schemeClr val="tx1"/>
                </a:solidFill>
                <a:latin typeface="+mn-ea"/>
              </a:rPr>
              <a:t>빼빼로를</a:t>
            </a:r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 주고 받으며 즐겁게 시간을 보내요</a:t>
            </a:r>
            <a:r>
              <a:rPr lang="en-US" altLang="ko-KR" sz="2800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  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="" xmlns:a16="http://schemas.microsoft.com/office/drawing/2014/main" id="{294CEF5C-69D5-ED4D-9F4C-CF523D785B04}"/>
                  </a:ext>
                </a:extLst>
              </p14:cNvPr>
              <p14:cNvContentPartPr/>
              <p14:nvPr/>
            </p14:nvContentPartPr>
            <p14:xfrm>
              <a:off x="1456222" y="2749837"/>
              <a:ext cx="330120" cy="15588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94CEF5C-69D5-ED4D-9F4C-CF523D785B0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93582" y="2686837"/>
                <a:ext cx="455760" cy="168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="" xmlns:a16="http://schemas.microsoft.com/office/drawing/2014/main" id="{6E990919-C34E-5749-B71E-F03D074E80EF}"/>
                  </a:ext>
                </a:extLst>
              </p14:cNvPr>
              <p14:cNvContentPartPr/>
              <p14:nvPr/>
            </p14:nvContentPartPr>
            <p14:xfrm>
              <a:off x="1299262" y="3984637"/>
              <a:ext cx="227520" cy="7210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E990919-C34E-5749-B71E-F03D074E80E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36262" y="3921637"/>
                <a:ext cx="353160" cy="84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="" xmlns:a16="http://schemas.microsoft.com/office/drawing/2014/main" id="{A137BC6D-B9B3-FC48-8819-E2E82DFD9A02}"/>
                  </a:ext>
                </a:extLst>
              </p14:cNvPr>
              <p14:cNvContentPartPr/>
              <p14:nvPr/>
            </p14:nvContentPartPr>
            <p14:xfrm>
              <a:off x="1427062" y="2766037"/>
              <a:ext cx="467640" cy="13590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137BC6D-B9B3-FC48-8819-E2E82DFD9A0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64062" y="2703037"/>
                <a:ext cx="593280" cy="148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="" xmlns:a16="http://schemas.microsoft.com/office/drawing/2014/main" id="{61E9A4AE-3A32-2747-83B9-A2E23A309577}"/>
                  </a:ext>
                </a:extLst>
              </p14:cNvPr>
              <p14:cNvContentPartPr/>
              <p14:nvPr/>
            </p14:nvContentPartPr>
            <p14:xfrm>
              <a:off x="1725862" y="3336997"/>
              <a:ext cx="735120" cy="60444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1E9A4AE-3A32-2747-83B9-A2E23A30957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663222" y="3274357"/>
                <a:ext cx="860760" cy="73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Ink 14">
                <a:extLst>
                  <a:ext uri="{FF2B5EF4-FFF2-40B4-BE49-F238E27FC236}">
                    <a16:creationId xmlns="" xmlns:a16="http://schemas.microsoft.com/office/drawing/2014/main" id="{38D24DCA-CA4D-5E40-B6B6-02262AB30E41}"/>
                  </a:ext>
                </a:extLst>
              </p14:cNvPr>
              <p14:cNvContentPartPr/>
              <p14:nvPr/>
            </p14:nvContentPartPr>
            <p14:xfrm>
              <a:off x="1058782" y="3748117"/>
              <a:ext cx="393120" cy="5238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38D24DCA-CA4D-5E40-B6B6-02262AB30E4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96142" y="3685117"/>
                <a:ext cx="518760" cy="64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" name="Ink 15">
                <a:extLst>
                  <a:ext uri="{FF2B5EF4-FFF2-40B4-BE49-F238E27FC236}">
                    <a16:creationId xmlns="" xmlns:a16="http://schemas.microsoft.com/office/drawing/2014/main" id="{49F32D24-EC39-5646-BA56-AE47B776B5A5}"/>
                  </a:ext>
                </a:extLst>
              </p14:cNvPr>
              <p14:cNvContentPartPr/>
              <p14:nvPr/>
            </p14:nvContentPartPr>
            <p14:xfrm>
              <a:off x="545422" y="4130797"/>
              <a:ext cx="611640" cy="4518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49F32D24-EC39-5646-BA56-AE47B776B5A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82422" y="4068157"/>
                <a:ext cx="737280" cy="57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" name="Ink 16">
                <a:extLst>
                  <a:ext uri="{FF2B5EF4-FFF2-40B4-BE49-F238E27FC236}">
                    <a16:creationId xmlns="" xmlns:a16="http://schemas.microsoft.com/office/drawing/2014/main" id="{BC834250-CC71-6743-8A22-94EE49847B1A}"/>
                  </a:ext>
                </a:extLst>
              </p14:cNvPr>
              <p14:cNvContentPartPr/>
              <p14:nvPr/>
            </p14:nvContentPartPr>
            <p14:xfrm>
              <a:off x="1332022" y="3564517"/>
              <a:ext cx="972000" cy="6051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BC834250-CC71-6743-8A22-94EE49847B1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269022" y="3501877"/>
                <a:ext cx="1097640" cy="73080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1E7E3AAB-4492-7C44-B601-6E933D9BB7E8}"/>
              </a:ext>
            </a:extLst>
          </p:cNvPr>
          <p:cNvSpPr/>
          <p:nvPr/>
        </p:nvSpPr>
        <p:spPr>
          <a:xfrm>
            <a:off x="3058514" y="2520246"/>
            <a:ext cx="1871663" cy="29375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AB0C1576-6ED1-7A4A-A4D6-7D4738CB17ED}"/>
              </a:ext>
            </a:extLst>
          </p:cNvPr>
          <p:cNvSpPr txBox="1"/>
          <p:nvPr/>
        </p:nvSpPr>
        <p:spPr>
          <a:xfrm>
            <a:off x="3111896" y="2659558"/>
            <a:ext cx="171470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 err="1">
                <a:latin typeface="Agency FB" panose="020F0502020204030204" pitchFamily="34" charset="0"/>
                <a:ea typeface="KoreanMSTR" panose="02020600000000000000" pitchFamily="18" charset="-127"/>
                <a:cs typeface="Agency FB" panose="020F0502020204030204" pitchFamily="34" charset="0"/>
              </a:rPr>
              <a:t>pepero</a:t>
            </a:r>
            <a:endParaRPr lang="en-US" sz="3300" b="1" dirty="0">
              <a:latin typeface="Agency FB" panose="020F0502020204030204" pitchFamily="34" charset="0"/>
              <a:ea typeface="KoreanMSTR" panose="02020600000000000000" pitchFamily="18" charset="-127"/>
              <a:cs typeface="Agency FB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5" name="Ink 34">
                <a:extLst>
                  <a:ext uri="{FF2B5EF4-FFF2-40B4-BE49-F238E27FC236}">
                    <a16:creationId xmlns="" xmlns:a16="http://schemas.microsoft.com/office/drawing/2014/main" id="{7794D48E-2038-2348-8C45-0660A61C69F7}"/>
                  </a:ext>
                </a:extLst>
              </p14:cNvPr>
              <p14:cNvContentPartPr/>
              <p14:nvPr/>
            </p14:nvContentPartPr>
            <p14:xfrm>
              <a:off x="3612262" y="4708237"/>
              <a:ext cx="149040" cy="46332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7794D48E-2038-2348-8C45-0660A61C69F7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549262" y="4645237"/>
                <a:ext cx="274680" cy="58896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024FA765-B440-364C-8481-26E0B047D669}"/>
              </a:ext>
            </a:extLst>
          </p:cNvPr>
          <p:cNvGrpSpPr/>
          <p:nvPr/>
        </p:nvGrpSpPr>
        <p:grpSpPr>
          <a:xfrm>
            <a:off x="4044262" y="4565677"/>
            <a:ext cx="301680" cy="502920"/>
            <a:chOff x="4044262" y="4565677"/>
            <a:chExt cx="301680" cy="50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8" name="Ink 37">
                  <a:extLst>
                    <a:ext uri="{FF2B5EF4-FFF2-40B4-BE49-F238E27FC236}">
                      <a16:creationId xmlns="" xmlns:a16="http://schemas.microsoft.com/office/drawing/2014/main" id="{A91E7B7D-6F74-E745-9C9B-FAECBAB0DBFA}"/>
                    </a:ext>
                  </a:extLst>
                </p14:cNvPr>
                <p14:cNvContentPartPr/>
                <p14:nvPr/>
              </p14:nvContentPartPr>
              <p14:xfrm>
                <a:off x="4044262" y="4565677"/>
                <a:ext cx="22320" cy="4478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91E7B7D-6F74-E745-9C9B-FAECBAB0DBF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981622" y="4503037"/>
                  <a:ext cx="147960" cy="57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9" name="Ink 38">
                  <a:extLst>
                    <a:ext uri="{FF2B5EF4-FFF2-40B4-BE49-F238E27FC236}">
                      <a16:creationId xmlns="" xmlns:a16="http://schemas.microsoft.com/office/drawing/2014/main" id="{C2C4F053-B17C-414F-BABE-07544EE74DA0}"/>
                    </a:ext>
                  </a:extLst>
                </p14:cNvPr>
                <p14:cNvContentPartPr/>
                <p14:nvPr/>
              </p14:nvContentPartPr>
              <p14:xfrm>
                <a:off x="4263142" y="4677277"/>
                <a:ext cx="82800" cy="3913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C2C4F053-B17C-414F-BABE-07544EE74DA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200502" y="4614637"/>
                  <a:ext cx="208440" cy="516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7" name="Ink 26">
                <a:extLst>
                  <a:ext uri="{FF2B5EF4-FFF2-40B4-BE49-F238E27FC236}">
                    <a16:creationId xmlns="" xmlns:a16="http://schemas.microsoft.com/office/drawing/2014/main" id="{A066210C-8EB0-1748-80DD-E8BC660CF9D9}"/>
                  </a:ext>
                </a:extLst>
              </p14:cNvPr>
              <p14:cNvContentPartPr/>
              <p14:nvPr/>
            </p14:nvContentPartPr>
            <p14:xfrm>
              <a:off x="3392662" y="3923077"/>
              <a:ext cx="192960" cy="77004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A066210C-8EB0-1748-80DD-E8BC660CF9D9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330022" y="3860077"/>
                <a:ext cx="318600" cy="89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1" name="Ink 40">
                <a:extLst>
                  <a:ext uri="{FF2B5EF4-FFF2-40B4-BE49-F238E27FC236}">
                    <a16:creationId xmlns="" xmlns:a16="http://schemas.microsoft.com/office/drawing/2014/main" id="{A93F6EB3-1F35-F14C-A4C2-B3534674965C}"/>
                  </a:ext>
                </a:extLst>
              </p14:cNvPr>
              <p14:cNvContentPartPr/>
              <p14:nvPr/>
            </p14:nvContentPartPr>
            <p14:xfrm>
              <a:off x="3546742" y="4559197"/>
              <a:ext cx="59040" cy="20340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A93F6EB3-1F35-F14C-A4C2-B3534674965C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484102" y="4496557"/>
                <a:ext cx="184680" cy="329040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729F0D94-41B1-DE40-AE64-A22E4612AF64}"/>
              </a:ext>
            </a:extLst>
          </p:cNvPr>
          <p:cNvGrpSpPr/>
          <p:nvPr/>
        </p:nvGrpSpPr>
        <p:grpSpPr>
          <a:xfrm>
            <a:off x="4044982" y="3861877"/>
            <a:ext cx="614880" cy="848520"/>
            <a:chOff x="4044982" y="3861877"/>
            <a:chExt cx="614880" cy="84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8" name="Ink 27">
                  <a:extLst>
                    <a:ext uri="{FF2B5EF4-FFF2-40B4-BE49-F238E27FC236}">
                      <a16:creationId xmlns="" xmlns:a16="http://schemas.microsoft.com/office/drawing/2014/main" id="{61762103-A929-454B-B7CC-E1992DDD3109}"/>
                    </a:ext>
                  </a:extLst>
                </p14:cNvPr>
                <p14:cNvContentPartPr/>
                <p14:nvPr/>
              </p14:nvContentPartPr>
              <p14:xfrm>
                <a:off x="4044982" y="3861877"/>
                <a:ext cx="96120" cy="6692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61762103-A929-454B-B7CC-E1992DDD310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981982" y="3799237"/>
                  <a:ext cx="221760" cy="79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0" name="Ink 29">
                  <a:extLst>
                    <a:ext uri="{FF2B5EF4-FFF2-40B4-BE49-F238E27FC236}">
                      <a16:creationId xmlns="" xmlns:a16="http://schemas.microsoft.com/office/drawing/2014/main" id="{43A39242-87C3-814B-AB72-81DC0B50160E}"/>
                    </a:ext>
                  </a:extLst>
                </p14:cNvPr>
                <p14:cNvContentPartPr/>
                <p14:nvPr/>
              </p14:nvContentPartPr>
              <p14:xfrm>
                <a:off x="4361062" y="3938197"/>
                <a:ext cx="298800" cy="7063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3A39242-87C3-814B-AB72-81DC0B50160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298422" y="3875557"/>
                  <a:ext cx="424440" cy="83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3" name="Ink 42">
                  <a:extLst>
                    <a:ext uri="{FF2B5EF4-FFF2-40B4-BE49-F238E27FC236}">
                      <a16:creationId xmlns="" xmlns:a16="http://schemas.microsoft.com/office/drawing/2014/main" id="{321FFE2D-AACA-6D4F-8CDF-D047ADA6D67E}"/>
                    </a:ext>
                  </a:extLst>
                </p14:cNvPr>
                <p14:cNvContentPartPr/>
                <p14:nvPr/>
              </p14:nvContentPartPr>
              <p14:xfrm>
                <a:off x="4054702" y="4496197"/>
                <a:ext cx="11520" cy="1857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21FFE2D-AACA-6D4F-8CDF-D047ADA6D67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991702" y="4433197"/>
                  <a:ext cx="13716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44" name="Ink 43">
                  <a:extLst>
                    <a:ext uri="{FF2B5EF4-FFF2-40B4-BE49-F238E27FC236}">
                      <a16:creationId xmlns="" xmlns:a16="http://schemas.microsoft.com/office/drawing/2014/main" id="{8D503192-3529-A644-A873-43463965475E}"/>
                    </a:ext>
                  </a:extLst>
                </p14:cNvPr>
                <p14:cNvContentPartPr/>
                <p14:nvPr/>
              </p14:nvContentPartPr>
              <p14:xfrm>
                <a:off x="4371142" y="4621117"/>
                <a:ext cx="21960" cy="89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8D503192-3529-A644-A873-43463965475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308142" y="4558477"/>
                  <a:ext cx="147600" cy="214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="" xmlns:p14="http://schemas.microsoft.com/office/powerpoint/2010/main" xmlns:aink="http://schemas.microsoft.com/office/drawing/2016/ink" Requires="p14 aink">
          <p:contentPart p14:bwMode="auto" r:id="rId36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45074E0E-E93F-F14F-A539-175A356077DA}"/>
                  </a:ext>
                </a:extLst>
              </p14:cNvPr>
              <p14:cNvContentPartPr/>
              <p14:nvPr/>
            </p14:nvContentPartPr>
            <p14:xfrm>
              <a:off x="3701182" y="4964557"/>
              <a:ext cx="360" cy="360"/>
            </p14:xfrm>
          </p:contentPart>
        </mc:Choice>
        <mc:Fallback>
          <p:pic>
            <p:nvPicPr>
              <p:cNvPr id="46" name="Ink 45">
                <a:extLst>
                  <a:ext uri="{FF2B5EF4-FFF2-40B4-BE49-F238E27FC236}">
                    <a16:creationId xmlns="" xmlns:a16="http://schemas.microsoft.com/office/drawing/2014/main" id="{45074E0E-E93F-F14F-A539-175A356077DA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3683182" y="4856917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14="http://schemas.microsoft.com/office/powerpoint/2010/main" xmlns:aink="http://schemas.microsoft.com/office/drawing/2016/ink" Requires="p14 aink">
          <p:contentPart p14:bwMode="auto" r:id="rId38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BE7926BB-B0DD-8640-A068-6750066F2C0E}"/>
                  </a:ext>
                </a:extLst>
              </p14:cNvPr>
              <p14:cNvContentPartPr/>
              <p14:nvPr/>
            </p14:nvContentPartPr>
            <p14:xfrm>
              <a:off x="3715942" y="5117557"/>
              <a:ext cx="360" cy="360"/>
            </p14:xfrm>
          </p:contentPart>
        </mc:Choice>
        <mc:Fallback>
          <p:pic>
            <p:nvPicPr>
              <p:cNvPr id="47" name="Ink 46">
                <a:extLst>
                  <a:ext uri="{FF2B5EF4-FFF2-40B4-BE49-F238E27FC236}">
                    <a16:creationId xmlns="" xmlns:a16="http://schemas.microsoft.com/office/drawing/2014/main" id="{BE7926BB-B0DD-8640-A068-6750066F2C0E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698302" y="5009917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FFA98C0A-A08F-1A41-8E37-2B6ACC5213A2}"/>
              </a:ext>
            </a:extLst>
          </p:cNvPr>
          <p:cNvGrpSpPr/>
          <p:nvPr/>
        </p:nvGrpSpPr>
        <p:grpSpPr>
          <a:xfrm>
            <a:off x="4042102" y="4847917"/>
            <a:ext cx="299880" cy="284760"/>
            <a:chOff x="4042102" y="4847917"/>
            <a:chExt cx="299880" cy="284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51" name="Ink 50">
                  <a:extLst>
                    <a:ext uri="{FF2B5EF4-FFF2-40B4-BE49-F238E27FC236}">
                      <a16:creationId xmlns="" xmlns:a16="http://schemas.microsoft.com/office/drawing/2014/main" id="{B1FF5B68-C7AF-144B-8D9E-F85F503149C1}"/>
                    </a:ext>
                  </a:extLst>
                </p14:cNvPr>
                <p14:cNvContentPartPr/>
                <p14:nvPr/>
              </p14:nvContentPartPr>
              <p14:xfrm>
                <a:off x="4042102" y="4897957"/>
                <a:ext cx="360" cy="3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B1FF5B68-C7AF-144B-8D9E-F85F503149C1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033102" y="488895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53" name="Ink 52">
                  <a:extLst>
                    <a:ext uri="{FF2B5EF4-FFF2-40B4-BE49-F238E27FC236}">
                      <a16:creationId xmlns="" xmlns:a16="http://schemas.microsoft.com/office/drawing/2014/main" id="{50960ABA-3B24-8340-A0D4-F21F50350AAB}"/>
                    </a:ext>
                  </a:extLst>
                </p14:cNvPr>
                <p14:cNvContentPartPr/>
                <p14:nvPr/>
              </p14:nvContentPartPr>
              <p14:xfrm>
                <a:off x="4146862" y="5045557"/>
                <a:ext cx="360" cy="3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0960ABA-3B24-8340-A0D4-F21F50350AA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138222" y="503655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54" name="Ink 53">
                  <a:extLst>
                    <a:ext uri="{FF2B5EF4-FFF2-40B4-BE49-F238E27FC236}">
                      <a16:creationId xmlns="" xmlns:a16="http://schemas.microsoft.com/office/drawing/2014/main" id="{51A1ACCE-E3FA-7847-97C2-C324D406DEE6}"/>
                    </a:ext>
                  </a:extLst>
                </p14:cNvPr>
                <p14:cNvContentPartPr/>
                <p14:nvPr/>
              </p14:nvContentPartPr>
              <p14:xfrm>
                <a:off x="4341622" y="4941157"/>
                <a:ext cx="360" cy="3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51A1ACCE-E3FA-7847-97C2-C324D406DEE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332982" y="493215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55" name="Ink 54">
                  <a:extLst>
                    <a:ext uri="{FF2B5EF4-FFF2-40B4-BE49-F238E27FC236}">
                      <a16:creationId xmlns="" xmlns:a16="http://schemas.microsoft.com/office/drawing/2014/main" id="{60BB1CCB-9E8B-5D44-A5D3-849E9350FBB4}"/>
                    </a:ext>
                  </a:extLst>
                </p14:cNvPr>
                <p14:cNvContentPartPr/>
                <p14:nvPr/>
              </p14:nvContentPartPr>
              <p14:xfrm>
                <a:off x="4300582" y="4847917"/>
                <a:ext cx="360" cy="3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0BB1CCB-9E8B-5D44-A5D3-849E9350FBB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291942" y="483891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56" name="Ink 55">
                  <a:extLst>
                    <a:ext uri="{FF2B5EF4-FFF2-40B4-BE49-F238E27FC236}">
                      <a16:creationId xmlns="" xmlns:a16="http://schemas.microsoft.com/office/drawing/2014/main" id="{F240DE9E-1E6D-4B44-B134-007D6D416C3E}"/>
                    </a:ext>
                  </a:extLst>
                </p14:cNvPr>
                <p14:cNvContentPartPr/>
                <p14:nvPr/>
              </p14:nvContentPartPr>
              <p14:xfrm>
                <a:off x="4303462" y="5132317"/>
                <a:ext cx="360" cy="3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F240DE9E-1E6D-4B44-B134-007D6D416C3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294462" y="51236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" name="Group 72">
            <a:extLst>
              <a:ext uri="{FF2B5EF4-FFF2-40B4-BE49-F238E27FC236}">
                <a16:creationId xmlns="" xmlns:a16="http://schemas.microsoft.com/office/drawing/2014/main" id="{E155C501-60F6-5F4B-9133-677E8213CCE9}"/>
              </a:ext>
            </a:extLst>
          </p:cNvPr>
          <p:cNvGrpSpPr/>
          <p:nvPr/>
        </p:nvGrpSpPr>
        <p:grpSpPr>
          <a:xfrm>
            <a:off x="668902" y="4188397"/>
            <a:ext cx="825480" cy="448200"/>
            <a:chOff x="668902" y="4188397"/>
            <a:chExt cx="825480" cy="44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58" name="Ink 57">
                  <a:extLst>
                    <a:ext uri="{FF2B5EF4-FFF2-40B4-BE49-F238E27FC236}">
                      <a16:creationId xmlns="" xmlns:a16="http://schemas.microsoft.com/office/drawing/2014/main" id="{5CEF29E5-4A6A-9B43-8DEC-68338228FE20}"/>
                    </a:ext>
                  </a:extLst>
                </p14:cNvPr>
                <p14:cNvContentPartPr/>
                <p14:nvPr/>
              </p14:nvContentPartPr>
              <p14:xfrm>
                <a:off x="1218622" y="4378477"/>
                <a:ext cx="360" cy="3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5CEF29E5-4A6A-9B43-8DEC-68338228FE2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209622" y="43694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59" name="Ink 58">
                  <a:extLst>
                    <a:ext uri="{FF2B5EF4-FFF2-40B4-BE49-F238E27FC236}">
                      <a16:creationId xmlns="" xmlns:a16="http://schemas.microsoft.com/office/drawing/2014/main" id="{1A7947FF-D8A5-7041-ACCE-00A566516312}"/>
                    </a:ext>
                  </a:extLst>
                </p14:cNvPr>
                <p14:cNvContentPartPr/>
                <p14:nvPr/>
              </p14:nvContentPartPr>
              <p14:xfrm>
                <a:off x="1131862" y="4274077"/>
                <a:ext cx="360" cy="3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1A7947FF-D8A5-7041-ACCE-00A56651631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123222" y="42654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60" name="Ink 59">
                  <a:extLst>
                    <a:ext uri="{FF2B5EF4-FFF2-40B4-BE49-F238E27FC236}">
                      <a16:creationId xmlns="" xmlns:a16="http://schemas.microsoft.com/office/drawing/2014/main" id="{F2467112-2E21-A141-8DB4-F77C7E88A2EA}"/>
                    </a:ext>
                  </a:extLst>
                </p14:cNvPr>
                <p14:cNvContentPartPr/>
                <p14:nvPr/>
              </p14:nvContentPartPr>
              <p14:xfrm>
                <a:off x="900382" y="4299997"/>
                <a:ext cx="360" cy="3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F2467112-2E21-A141-8DB4-F77C7E88A2E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91382" y="429135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61" name="Ink 60">
                  <a:extLst>
                    <a:ext uri="{FF2B5EF4-FFF2-40B4-BE49-F238E27FC236}">
                      <a16:creationId xmlns="" xmlns:a16="http://schemas.microsoft.com/office/drawing/2014/main" id="{F4D88455-9E8B-4D42-B1CC-04252083127A}"/>
                    </a:ext>
                  </a:extLst>
                </p14:cNvPr>
                <p14:cNvContentPartPr/>
                <p14:nvPr/>
              </p14:nvContentPartPr>
              <p14:xfrm>
                <a:off x="1021702" y="4530397"/>
                <a:ext cx="7920" cy="3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4D88455-9E8B-4D42-B1CC-04252083127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12702" y="4521397"/>
                  <a:ext cx="255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62" name="Ink 61">
                  <a:extLst>
                    <a:ext uri="{FF2B5EF4-FFF2-40B4-BE49-F238E27FC236}">
                      <a16:creationId xmlns="" xmlns:a16="http://schemas.microsoft.com/office/drawing/2014/main" id="{F862C7D0-C504-294E-B83C-64C7279F80B1}"/>
                    </a:ext>
                  </a:extLst>
                </p14:cNvPr>
                <p14:cNvContentPartPr/>
                <p14:nvPr/>
              </p14:nvContentPartPr>
              <p14:xfrm>
                <a:off x="1028182" y="4188397"/>
                <a:ext cx="360" cy="3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862C7D0-C504-294E-B83C-64C7279F80B1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019542" y="417939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64" name="Ink 63">
                  <a:extLst>
                    <a:ext uri="{FF2B5EF4-FFF2-40B4-BE49-F238E27FC236}">
                      <a16:creationId xmlns="" xmlns:a16="http://schemas.microsoft.com/office/drawing/2014/main" id="{43AA248F-311B-D84D-AB1E-B28D8D7B4F5D}"/>
                    </a:ext>
                  </a:extLst>
                </p14:cNvPr>
                <p14:cNvContentPartPr/>
                <p14:nvPr/>
              </p14:nvContentPartPr>
              <p14:xfrm>
                <a:off x="799942" y="4487557"/>
                <a:ext cx="360" cy="3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3AA248F-311B-D84D-AB1E-B28D8D7B4F5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90942" y="447855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66" name="Ink 65">
                  <a:extLst>
                    <a:ext uri="{FF2B5EF4-FFF2-40B4-BE49-F238E27FC236}">
                      <a16:creationId xmlns="" xmlns:a16="http://schemas.microsoft.com/office/drawing/2014/main" id="{FDBBA7DF-7285-3947-A56A-626F6DC70B50}"/>
                    </a:ext>
                  </a:extLst>
                </p14:cNvPr>
                <p14:cNvContentPartPr/>
                <p14:nvPr/>
              </p14:nvContentPartPr>
              <p14:xfrm>
                <a:off x="1494022" y="4414117"/>
                <a:ext cx="360" cy="3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DBBA7DF-7285-3947-A56A-626F6DC70B5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485022" y="440511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67" name="Ink 66">
                  <a:extLst>
                    <a:ext uri="{FF2B5EF4-FFF2-40B4-BE49-F238E27FC236}">
                      <a16:creationId xmlns="" xmlns:a16="http://schemas.microsoft.com/office/drawing/2014/main" id="{4ABA9E0E-A768-9342-83F0-2F0C93D792E7}"/>
                    </a:ext>
                  </a:extLst>
                </p14:cNvPr>
                <p14:cNvContentPartPr/>
                <p14:nvPr/>
              </p14:nvContentPartPr>
              <p14:xfrm>
                <a:off x="1394662" y="4636237"/>
                <a:ext cx="360" cy="3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4ABA9E0E-A768-9342-83F0-2F0C93D792E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385662" y="46272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68" name="Ink 67">
                  <a:extLst>
                    <a:ext uri="{FF2B5EF4-FFF2-40B4-BE49-F238E27FC236}">
                      <a16:creationId xmlns="" xmlns:a16="http://schemas.microsoft.com/office/drawing/2014/main" id="{C018061A-A982-9348-8524-91FC85E043E1}"/>
                    </a:ext>
                  </a:extLst>
                </p14:cNvPr>
                <p14:cNvContentPartPr/>
                <p14:nvPr/>
              </p14:nvContentPartPr>
              <p14:xfrm>
                <a:off x="1337422" y="4382437"/>
                <a:ext cx="360" cy="3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C018061A-A982-9348-8524-91FC85E043E1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328782" y="43734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70" name="Ink 69">
                  <a:extLst>
                    <a:ext uri="{FF2B5EF4-FFF2-40B4-BE49-F238E27FC236}">
                      <a16:creationId xmlns="" xmlns:a16="http://schemas.microsoft.com/office/drawing/2014/main" id="{EC3356D8-F481-774F-9084-1874B5380C93}"/>
                    </a:ext>
                  </a:extLst>
                </p14:cNvPr>
                <p14:cNvContentPartPr/>
                <p14:nvPr/>
              </p14:nvContentPartPr>
              <p14:xfrm>
                <a:off x="668902" y="4488997"/>
                <a:ext cx="360" cy="3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C3356D8-F481-774F-9084-1874B5380C9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60262" y="447999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71" name="Ink 70">
                  <a:extLst>
                    <a:ext uri="{FF2B5EF4-FFF2-40B4-BE49-F238E27FC236}">
                      <a16:creationId xmlns="" xmlns:a16="http://schemas.microsoft.com/office/drawing/2014/main" id="{FDC4D15A-95B9-E441-BB74-B8B695AC1B54}"/>
                    </a:ext>
                  </a:extLst>
                </p14:cNvPr>
                <p14:cNvContentPartPr/>
                <p14:nvPr/>
              </p14:nvContentPartPr>
              <p14:xfrm>
                <a:off x="831982" y="4249237"/>
                <a:ext cx="360" cy="3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DC4D15A-95B9-E441-BB74-B8B695AC1B5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22982" y="424059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72" name="Ink 71">
                  <a:extLst>
                    <a:ext uri="{FF2B5EF4-FFF2-40B4-BE49-F238E27FC236}">
                      <a16:creationId xmlns="" xmlns:a16="http://schemas.microsoft.com/office/drawing/2014/main" id="{181D4400-6B06-C64C-89E0-D26EC2DB4D8C}"/>
                    </a:ext>
                  </a:extLst>
                </p14:cNvPr>
                <p14:cNvContentPartPr/>
                <p14:nvPr/>
              </p14:nvContentPartPr>
              <p14:xfrm>
                <a:off x="702742" y="4313677"/>
                <a:ext cx="360" cy="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181D4400-6B06-C64C-89E0-D26EC2DB4D8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93742" y="43046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="" xmlns:a16="http://schemas.microsoft.com/office/drawing/2014/main" id="{1D6EFD9D-BA20-BF42-917E-79CC053BE300}"/>
              </a:ext>
            </a:extLst>
          </p:cNvPr>
          <p:cNvGrpSpPr/>
          <p:nvPr/>
        </p:nvGrpSpPr>
        <p:grpSpPr>
          <a:xfrm>
            <a:off x="3650782" y="4916317"/>
            <a:ext cx="102240" cy="200520"/>
            <a:chOff x="3650782" y="4916317"/>
            <a:chExt cx="102240" cy="20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8" name="Ink 47">
                  <a:extLst>
                    <a:ext uri="{FF2B5EF4-FFF2-40B4-BE49-F238E27FC236}">
                      <a16:creationId xmlns="" xmlns:a16="http://schemas.microsoft.com/office/drawing/2014/main" id="{A99A4B92-9D86-9846-A96C-FE1E02820C05}"/>
                    </a:ext>
                  </a:extLst>
                </p14:cNvPr>
                <p14:cNvContentPartPr/>
                <p14:nvPr/>
              </p14:nvContentPartPr>
              <p14:xfrm>
                <a:off x="3650782" y="4916317"/>
                <a:ext cx="360" cy="3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A99A4B92-9D86-9846-A96C-FE1E02820C0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641782" y="49076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9" name="Ink 48">
                  <a:extLst>
                    <a:ext uri="{FF2B5EF4-FFF2-40B4-BE49-F238E27FC236}">
                      <a16:creationId xmlns="" xmlns:a16="http://schemas.microsoft.com/office/drawing/2014/main" id="{389E678A-7463-C946-A2AB-5017EF9F05D6}"/>
                    </a:ext>
                  </a:extLst>
                </p14:cNvPr>
                <p14:cNvContentPartPr/>
                <p14:nvPr/>
              </p14:nvContentPartPr>
              <p14:xfrm>
                <a:off x="3752662" y="5116477"/>
                <a:ext cx="360" cy="3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89E678A-7463-C946-A2AB-5017EF9F05D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744022" y="51074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74" name="Ink 73">
                  <a:extLst>
                    <a:ext uri="{FF2B5EF4-FFF2-40B4-BE49-F238E27FC236}">
                      <a16:creationId xmlns="" xmlns:a16="http://schemas.microsoft.com/office/drawing/2014/main" id="{AFE40DB0-5035-254B-9E5B-1A8230C85CAA}"/>
                    </a:ext>
                  </a:extLst>
                </p14:cNvPr>
                <p14:cNvContentPartPr/>
                <p14:nvPr/>
              </p14:nvContentPartPr>
              <p14:xfrm>
                <a:off x="3711982" y="5057797"/>
                <a:ext cx="360" cy="3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AFE40DB0-5035-254B-9E5B-1A8230C85CA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702982" y="504915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13649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>
                <a:latin typeface="+mn-ea"/>
              </a:rPr>
              <a:t>-</a:t>
            </a:r>
            <a:r>
              <a:rPr lang="ko-KR" altLang="en-US" sz="6600" b="1" spc="600" dirty="0" smtClean="0">
                <a:latin typeface="+mn-ea"/>
              </a:rPr>
              <a:t>로 </a:t>
            </a:r>
            <a:r>
              <a:rPr lang="en-US" altLang="ko-KR" sz="6600" b="1" spc="600" dirty="0" smtClean="0">
                <a:latin typeface="+mn-ea"/>
              </a:rPr>
              <a:t>(</a:t>
            </a:r>
            <a:r>
              <a:rPr lang="ko-KR" altLang="en-US" sz="6600" b="1" spc="600" dirty="0" smtClean="0">
                <a:latin typeface="+mn-ea"/>
              </a:rPr>
              <a:t>받침 </a:t>
            </a:r>
            <a:r>
              <a:rPr lang="en-US" altLang="ko-KR" sz="6600" b="1" spc="600" dirty="0" smtClean="0">
                <a:latin typeface="+mn-ea"/>
              </a:rPr>
              <a:t>X)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526244-EA0B-8647-9CAF-FE0D25597DB3}"/>
              </a:ext>
            </a:extLst>
          </p:cNvPr>
          <p:cNvSpPr/>
          <p:nvPr/>
        </p:nvSpPr>
        <p:spPr>
          <a:xfrm>
            <a:off x="3524243" y="1427862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주말에 뭘 할 거야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endParaRPr lang="en-US" sz="4000" b="1" dirty="0">
              <a:solidFill>
                <a:schemeClr val="tx1"/>
              </a:solidFill>
              <a:latin typeface="+mn-ea"/>
            </a:endParaRPr>
          </a:p>
          <a:p>
            <a:r>
              <a:rPr lang="en-US" sz="40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주말에 </a:t>
            </a:r>
            <a:r>
              <a:rPr lang="ko-KR" altLang="en-US" sz="4000" b="1" u="sng" dirty="0">
                <a:solidFill>
                  <a:srgbClr val="1F55B2"/>
                </a:solidFill>
                <a:latin typeface="+mn-ea"/>
              </a:rPr>
              <a:t>바다로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놀러 갈 거야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286E426-7FBC-8643-99F2-D70E5EA4B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63" y="1425186"/>
            <a:ext cx="3014999" cy="2087004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="" xmlns:a16="http://schemas.microsoft.com/office/drawing/2014/main" id="{24F9758E-97E8-604B-BA47-95FB3DA83F6E}"/>
              </a:ext>
            </a:extLst>
          </p:cNvPr>
          <p:cNvSpPr/>
          <p:nvPr/>
        </p:nvSpPr>
        <p:spPr>
          <a:xfrm>
            <a:off x="679040" y="3959988"/>
            <a:ext cx="4267205" cy="2014537"/>
          </a:xfrm>
          <a:prstGeom prst="round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solidFill>
                  <a:schemeClr val="tx1"/>
                </a:solidFill>
                <a:latin typeface="+mn-ea"/>
              </a:rPr>
              <a:t>바다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4400" dirty="0" err="1">
                <a:solidFill>
                  <a:schemeClr val="tx1"/>
                </a:solidFill>
                <a:latin typeface="+mn-ea"/>
              </a:rPr>
              <a:t>으로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4400" dirty="0">
                <a:solidFill>
                  <a:schemeClr val="tx1"/>
                </a:solidFill>
                <a:latin typeface="+mn-ea"/>
              </a:rPr>
              <a:t>로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)</a:t>
            </a:r>
            <a:endParaRPr lang="en-US" sz="4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Right Arrow 11">
            <a:extLst>
              <a:ext uri="{FF2B5EF4-FFF2-40B4-BE49-F238E27FC236}">
                <a16:creationId xmlns="" xmlns:a16="http://schemas.microsoft.com/office/drawing/2014/main" id="{69331286-12B6-9847-9A7B-0943B545562C}"/>
              </a:ext>
            </a:extLst>
          </p:cNvPr>
          <p:cNvSpPr/>
          <p:nvPr/>
        </p:nvSpPr>
        <p:spPr>
          <a:xfrm>
            <a:off x="5276242" y="4264480"/>
            <a:ext cx="1500187" cy="1243012"/>
          </a:xfrm>
          <a:prstGeom prst="rightArrow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5ED95A01-577A-6042-8B82-5ADDB071FA1E}"/>
              </a:ext>
            </a:extLst>
          </p:cNvPr>
          <p:cNvSpPr/>
          <p:nvPr/>
        </p:nvSpPr>
        <p:spPr>
          <a:xfrm>
            <a:off x="6915337" y="3878717"/>
            <a:ext cx="4267205" cy="2014537"/>
          </a:xfrm>
          <a:prstGeom prst="round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solidFill>
                  <a:schemeClr val="tx1"/>
                </a:solidFill>
                <a:latin typeface="+mn-ea"/>
              </a:rPr>
              <a:t>바다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4400" dirty="0" err="1">
                <a:solidFill>
                  <a:schemeClr val="tx1"/>
                </a:solidFill>
                <a:latin typeface="+mn-ea"/>
              </a:rPr>
              <a:t>으로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4400" dirty="0">
                <a:solidFill>
                  <a:schemeClr val="tx1"/>
                </a:solidFill>
                <a:latin typeface="+mn-ea"/>
              </a:rPr>
              <a:t>로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)</a:t>
            </a:r>
            <a:endParaRPr lang="en-US" sz="4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Oval 3"/>
          <p:cNvSpPr/>
          <p:nvPr/>
        </p:nvSpPr>
        <p:spPr>
          <a:xfrm>
            <a:off x="9990668" y="4546597"/>
            <a:ext cx="609600" cy="662096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4FD8355-4081-D842-B914-045593161521}"/>
              </a:ext>
            </a:extLst>
          </p:cNvPr>
          <p:cNvSpPr/>
          <p:nvPr/>
        </p:nvSpPr>
        <p:spPr>
          <a:xfrm>
            <a:off x="3699074" y="1341996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800" b="1" u="sng" dirty="0">
                <a:solidFill>
                  <a:srgbClr val="1F55B2"/>
                </a:solidFill>
                <a:latin typeface="+mn-ea"/>
              </a:rPr>
              <a:t>오른쪽으로</a:t>
            </a:r>
            <a:r>
              <a:rPr lang="ko-KR" altLang="en-US" sz="4800" b="1" dirty="0">
                <a:solidFill>
                  <a:schemeClr val="tx1"/>
                </a:solidFill>
                <a:latin typeface="+mn-ea"/>
              </a:rPr>
              <a:t> 가세요</a:t>
            </a:r>
            <a:endParaRPr lang="en-US" sz="48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FCC0459-70E9-BE44-BB37-F54B830B4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532" y="1354752"/>
            <a:ext cx="2896542" cy="20870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F97C633-EBBC-ED40-A885-1F118CEDCC10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>
                <a:latin typeface="+mn-ea"/>
              </a:rPr>
              <a:t>-</a:t>
            </a:r>
            <a:r>
              <a:rPr lang="ko-KR" altLang="en-US" sz="6600" b="1" spc="600" dirty="0" smtClean="0">
                <a:latin typeface="+mn-ea"/>
              </a:rPr>
              <a:t>으로 </a:t>
            </a:r>
            <a:r>
              <a:rPr lang="en-US" altLang="ko-KR" sz="6600" b="1" spc="600" dirty="0" smtClean="0">
                <a:latin typeface="+mn-ea"/>
              </a:rPr>
              <a:t>(</a:t>
            </a:r>
            <a:r>
              <a:rPr lang="ko-KR" altLang="en-US" sz="6600" b="1" spc="600" dirty="0" smtClean="0">
                <a:latin typeface="+mn-ea"/>
              </a:rPr>
              <a:t>받침 </a:t>
            </a:r>
            <a:r>
              <a:rPr lang="en-US" altLang="ko-KR" sz="6600" b="1" spc="600" dirty="0" smtClean="0">
                <a:latin typeface="+mn-ea"/>
              </a:rPr>
              <a:t>O)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="" xmlns:a16="http://schemas.microsoft.com/office/drawing/2014/main" id="{C9BCB66B-D4C2-BD42-8407-09FEE3DB1D34}"/>
              </a:ext>
            </a:extLst>
          </p:cNvPr>
          <p:cNvSpPr/>
          <p:nvPr/>
        </p:nvSpPr>
        <p:spPr>
          <a:xfrm>
            <a:off x="679040" y="3959988"/>
            <a:ext cx="4267205" cy="2014537"/>
          </a:xfrm>
          <a:prstGeom prst="round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solidFill>
                  <a:schemeClr val="tx1"/>
                </a:solidFill>
                <a:latin typeface="+mn-ea"/>
              </a:rPr>
              <a:t>오른쪽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4400" dirty="0" err="1">
                <a:solidFill>
                  <a:schemeClr val="tx1"/>
                </a:solidFill>
                <a:latin typeface="+mn-ea"/>
              </a:rPr>
              <a:t>으로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4400" dirty="0">
                <a:solidFill>
                  <a:schemeClr val="tx1"/>
                </a:solidFill>
                <a:latin typeface="+mn-ea"/>
              </a:rPr>
              <a:t>로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)</a:t>
            </a:r>
            <a:endParaRPr lang="en-US" sz="4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Right Arrow 10">
            <a:extLst>
              <a:ext uri="{FF2B5EF4-FFF2-40B4-BE49-F238E27FC236}">
                <a16:creationId xmlns="" xmlns:a16="http://schemas.microsoft.com/office/drawing/2014/main" id="{DE3AC9B8-3D80-D549-8A24-4B6226DABA34}"/>
              </a:ext>
            </a:extLst>
          </p:cNvPr>
          <p:cNvSpPr/>
          <p:nvPr/>
        </p:nvSpPr>
        <p:spPr>
          <a:xfrm>
            <a:off x="5174683" y="4345749"/>
            <a:ext cx="1500187" cy="1243012"/>
          </a:xfrm>
          <a:prstGeom prst="rightArrow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="" xmlns:a16="http://schemas.microsoft.com/office/drawing/2014/main" id="{AAD961FC-61A1-6345-9B36-5DBEF9EE1034}"/>
              </a:ext>
            </a:extLst>
          </p:cNvPr>
          <p:cNvSpPr/>
          <p:nvPr/>
        </p:nvSpPr>
        <p:spPr>
          <a:xfrm>
            <a:off x="6884574" y="3959987"/>
            <a:ext cx="4267205" cy="2014537"/>
          </a:xfrm>
          <a:prstGeom prst="round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solidFill>
                  <a:schemeClr val="tx1"/>
                </a:solidFill>
                <a:latin typeface="+mn-ea"/>
              </a:rPr>
              <a:t>오른쪽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4400" dirty="0" err="1">
                <a:solidFill>
                  <a:schemeClr val="tx1"/>
                </a:solidFill>
                <a:latin typeface="+mn-ea"/>
              </a:rPr>
              <a:t>으로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4400" dirty="0">
                <a:solidFill>
                  <a:schemeClr val="tx1"/>
                </a:solidFill>
                <a:latin typeface="+mn-ea"/>
              </a:rPr>
              <a:t>로</a:t>
            </a:r>
            <a:r>
              <a:rPr lang="en-US" altLang="ko-KR" sz="4400" dirty="0">
                <a:solidFill>
                  <a:schemeClr val="tx1"/>
                </a:solidFill>
                <a:latin typeface="+mn-ea"/>
              </a:rPr>
              <a:t>)</a:t>
            </a:r>
            <a:endParaRPr lang="en-US" sz="4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802207" y="4571899"/>
            <a:ext cx="1306734" cy="801137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83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8" y="607599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0EF16FB-DAB8-0649-AFD3-5A76097A9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1" y="1068748"/>
            <a:ext cx="11446276" cy="52004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19EAFAD-8D39-7942-B6D1-5D96BEF3507F}"/>
              </a:ext>
            </a:extLst>
          </p:cNvPr>
          <p:cNvSpPr/>
          <p:nvPr/>
        </p:nvSpPr>
        <p:spPr>
          <a:xfrm>
            <a:off x="3131408" y="9383"/>
            <a:ext cx="7574692" cy="103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dirty="0">
                <a:solidFill>
                  <a:schemeClr val="tx1"/>
                </a:solidFill>
                <a:latin typeface="+mn-ea"/>
              </a:rPr>
              <a:t>A: 1</a:t>
            </a:r>
            <a:r>
              <a:rPr lang="ko-KR" altLang="en-US" sz="3200" dirty="0">
                <a:solidFill>
                  <a:schemeClr val="tx1"/>
                </a:solidFill>
                <a:latin typeface="+mn-ea"/>
              </a:rPr>
              <a:t>학년 교실이 어디에 있어요</a:t>
            </a:r>
            <a:r>
              <a:rPr lang="en-US" altLang="ko-KR" sz="3200" dirty="0">
                <a:solidFill>
                  <a:schemeClr val="tx1"/>
                </a:solidFill>
                <a:latin typeface="+mn-ea"/>
              </a:rPr>
              <a:t>?</a:t>
            </a:r>
          </a:p>
          <a:p>
            <a:r>
              <a:rPr lang="en-US" sz="3200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3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3200" dirty="0">
                <a:solidFill>
                  <a:schemeClr val="tx1"/>
                </a:solidFill>
                <a:latin typeface="+mn-ea"/>
              </a:rPr>
              <a:t>4</a:t>
            </a:r>
            <a:r>
              <a:rPr lang="ko-KR" altLang="en-US" sz="3200" u="sng" dirty="0">
                <a:solidFill>
                  <a:srgbClr val="1F55B2"/>
                </a:solidFill>
                <a:latin typeface="+mn-ea"/>
              </a:rPr>
              <a:t>층</a:t>
            </a:r>
            <a:r>
              <a:rPr lang="ko-KR" altLang="en-US" sz="3200" b="1" u="sng" dirty="0">
                <a:solidFill>
                  <a:srgbClr val="1F55B2"/>
                </a:solidFill>
                <a:latin typeface="+mn-ea"/>
              </a:rPr>
              <a:t>으로</a:t>
            </a:r>
            <a:r>
              <a:rPr lang="ko-KR" altLang="en-US" sz="3200" dirty="0">
                <a:solidFill>
                  <a:schemeClr val="tx1"/>
                </a:solidFill>
                <a:latin typeface="+mn-ea"/>
              </a:rPr>
              <a:t> 가세요</a:t>
            </a:r>
            <a:r>
              <a:rPr lang="en-US" altLang="ko-KR" sz="3200" dirty="0">
                <a:solidFill>
                  <a:schemeClr val="tx1"/>
                </a:solidFill>
                <a:latin typeface="+mn-ea"/>
              </a:rPr>
              <a:t>.</a:t>
            </a:r>
            <a:endParaRPr lang="en-US" sz="32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A589439-794A-5948-BAA8-B43206712310}"/>
              </a:ext>
            </a:extLst>
          </p:cNvPr>
          <p:cNvSpPr txBox="1"/>
          <p:nvPr/>
        </p:nvSpPr>
        <p:spPr>
          <a:xfrm>
            <a:off x="5572126" y="1771650"/>
            <a:ext cx="5915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1F55B2"/>
                </a:solidFill>
                <a:latin typeface="+mn-ea"/>
              </a:rPr>
              <a:t>3</a:t>
            </a:r>
            <a:r>
              <a:rPr lang="ko-KR" altLang="en-US" sz="3200" b="1" dirty="0">
                <a:solidFill>
                  <a:srgbClr val="1F55B2"/>
                </a:solidFill>
                <a:latin typeface="+mn-ea"/>
              </a:rPr>
              <a:t>층으로 가세요</a:t>
            </a:r>
            <a:endParaRPr lang="en-US" sz="32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834C036-01C9-4F46-8BD2-95B7A54167AD}"/>
              </a:ext>
            </a:extLst>
          </p:cNvPr>
          <p:cNvSpPr txBox="1"/>
          <p:nvPr/>
        </p:nvSpPr>
        <p:spPr>
          <a:xfrm>
            <a:off x="5453063" y="3552825"/>
            <a:ext cx="5915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1F55B2"/>
                </a:solidFill>
                <a:latin typeface="+mn-ea"/>
              </a:rPr>
              <a:t>2</a:t>
            </a:r>
            <a:r>
              <a:rPr lang="ko-KR" altLang="en-US" sz="3200" b="1" dirty="0">
                <a:solidFill>
                  <a:srgbClr val="1F55B2"/>
                </a:solidFill>
                <a:latin typeface="+mn-ea"/>
              </a:rPr>
              <a:t>층으로 가세요</a:t>
            </a:r>
            <a:endParaRPr lang="en-US" sz="32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AAD31AF-A8CA-F944-A905-BA342749356F}"/>
              </a:ext>
            </a:extLst>
          </p:cNvPr>
          <p:cNvSpPr txBox="1"/>
          <p:nvPr/>
        </p:nvSpPr>
        <p:spPr>
          <a:xfrm>
            <a:off x="5453062" y="5254526"/>
            <a:ext cx="5915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1F55B2"/>
                </a:solidFill>
                <a:latin typeface="+mn-ea"/>
              </a:rPr>
              <a:t>1</a:t>
            </a:r>
            <a:r>
              <a:rPr lang="ko-KR" altLang="en-US" sz="3200" b="1" dirty="0">
                <a:solidFill>
                  <a:srgbClr val="1F55B2"/>
                </a:solidFill>
                <a:latin typeface="+mn-ea"/>
              </a:rPr>
              <a:t>층으로 가세요</a:t>
            </a:r>
            <a:endParaRPr lang="en-US" sz="3200" b="1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51BB11C4-B26D-4143-8247-D635BCCEC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7363" y="9383"/>
            <a:ext cx="1374045" cy="109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문법 연습 워크북 </a:t>
            </a:r>
            <a:r>
              <a:rPr lang="en-US" altLang="ko-KR" sz="4800" b="1" dirty="0" smtClean="0">
                <a:latin typeface="+mn-ea"/>
              </a:rPr>
              <a:t>P. </a:t>
            </a:r>
            <a:r>
              <a:rPr lang="en-US" altLang="ko-KR" sz="4800" b="1" dirty="0" smtClean="0">
                <a:latin typeface="+mn-ea"/>
              </a:rPr>
              <a:t>33</a:t>
            </a:r>
            <a:r>
              <a:rPr lang="ko-KR" altLang="en-US" sz="4800" b="1" dirty="0" smtClean="0">
                <a:latin typeface="+mn-ea"/>
              </a:rPr>
              <a:t> </a:t>
            </a:r>
            <a:endParaRPr lang="en-US" sz="48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CA759BB-CE73-B042-844E-0AA4DF95D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69" y="1059366"/>
            <a:ext cx="11127193" cy="52004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1AE3659-E24E-6D4F-976A-A6749C15A517}"/>
              </a:ext>
            </a:extLst>
          </p:cNvPr>
          <p:cNvSpPr txBox="1"/>
          <p:nvPr/>
        </p:nvSpPr>
        <p:spPr>
          <a:xfrm>
            <a:off x="1500188" y="3074799"/>
            <a:ext cx="7200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오른</a:t>
            </a:r>
            <a:r>
              <a:rPr lang="ko-KR" altLang="en-US" sz="3200" b="1" dirty="0">
                <a:solidFill>
                  <a:srgbClr val="FF0000"/>
                </a:solidFill>
              </a:rPr>
              <a:t>쪽</a:t>
            </a:r>
            <a:r>
              <a:rPr lang="ko-KR" altLang="en-US" sz="3200" b="1" dirty="0">
                <a:solidFill>
                  <a:srgbClr val="1F55B2"/>
                </a:solidFill>
              </a:rPr>
              <a:t>으로</a:t>
            </a:r>
            <a:r>
              <a:rPr lang="ko-KR" altLang="en-US" sz="3200" b="1" dirty="0"/>
              <a:t> 가면 화장실이 있어요</a:t>
            </a:r>
            <a:endParaRPr lang="en-US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F58D462-849F-2D49-B4B8-83F3A066FBCA}"/>
              </a:ext>
            </a:extLst>
          </p:cNvPr>
          <p:cNvSpPr txBox="1"/>
          <p:nvPr/>
        </p:nvSpPr>
        <p:spPr>
          <a:xfrm>
            <a:off x="1500188" y="4374902"/>
            <a:ext cx="7200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집</a:t>
            </a:r>
            <a:r>
              <a:rPr lang="ko-KR" altLang="en-US" sz="3200" b="1" dirty="0">
                <a:solidFill>
                  <a:srgbClr val="FF0000"/>
                </a:solidFill>
              </a:rPr>
              <a:t> 뒤</a:t>
            </a:r>
            <a:r>
              <a:rPr lang="ko-KR" altLang="en-US" sz="3200" b="1" dirty="0">
                <a:solidFill>
                  <a:srgbClr val="1F55B2"/>
                </a:solidFill>
              </a:rPr>
              <a:t>로</a:t>
            </a:r>
            <a:r>
              <a:rPr lang="ko-KR" altLang="en-US" sz="3200" b="1" dirty="0"/>
              <a:t> 가면 호수를 볼 수 있어요</a:t>
            </a:r>
            <a:endParaRPr lang="en-US" sz="3200" b="1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D453902-04F1-A442-8C71-A03ACC6896A3}"/>
              </a:ext>
            </a:extLst>
          </p:cNvPr>
          <p:cNvSpPr txBox="1"/>
          <p:nvPr/>
        </p:nvSpPr>
        <p:spPr>
          <a:xfrm>
            <a:off x="1500188" y="5675005"/>
            <a:ext cx="7200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아래</a:t>
            </a:r>
            <a:r>
              <a:rPr lang="ko-KR" altLang="en-US" sz="3200" b="1" dirty="0">
                <a:solidFill>
                  <a:srgbClr val="FF0000"/>
                </a:solidFill>
              </a:rPr>
              <a:t>층</a:t>
            </a:r>
            <a:r>
              <a:rPr lang="ko-KR" altLang="en-US" sz="3200" b="1" dirty="0">
                <a:solidFill>
                  <a:srgbClr val="1F55B2"/>
                </a:solidFill>
              </a:rPr>
              <a:t>으로</a:t>
            </a:r>
            <a:r>
              <a:rPr lang="ko-KR" altLang="en-US" sz="3200" b="1" dirty="0"/>
              <a:t> </a:t>
            </a:r>
            <a:r>
              <a:rPr lang="ko-KR" altLang="en-US" sz="3200" b="1" dirty="0" smtClean="0"/>
              <a:t>내려</a:t>
            </a:r>
            <a:r>
              <a:rPr lang="ko-KR" altLang="en-US" sz="3200" b="1" dirty="0" smtClean="0"/>
              <a:t>가면 </a:t>
            </a:r>
            <a:r>
              <a:rPr lang="ko-KR" altLang="en-US" sz="3200" b="1" dirty="0"/>
              <a:t>강당이 있어요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1484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66674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8425040-03B0-894D-9CDC-445C4572F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905" y="1059364"/>
            <a:ext cx="9253535" cy="52004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5A5F724-9E7B-1048-8117-B95A3D0FC7BA}"/>
              </a:ext>
            </a:extLst>
          </p:cNvPr>
          <p:cNvSpPr/>
          <p:nvPr/>
        </p:nvSpPr>
        <p:spPr>
          <a:xfrm>
            <a:off x="2" y="0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문법 연습 워크북 </a:t>
            </a:r>
            <a:r>
              <a:rPr lang="en-US" altLang="ko-KR" sz="4800" b="1" dirty="0" smtClean="0">
                <a:latin typeface="+mn-ea"/>
              </a:rPr>
              <a:t>P. </a:t>
            </a:r>
            <a:r>
              <a:rPr lang="en-US" altLang="ko-KR" sz="4800" b="1" dirty="0" smtClean="0">
                <a:latin typeface="+mn-ea"/>
              </a:rPr>
              <a:t>33</a:t>
            </a:r>
            <a:r>
              <a:rPr lang="ko-KR" altLang="en-US" sz="4800" b="1" dirty="0" smtClean="0">
                <a:latin typeface="+mn-ea"/>
              </a:rPr>
              <a:t> </a:t>
            </a:r>
            <a:endParaRPr lang="en-US" sz="48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D4445EC-88D2-414C-A8DF-A4C5E93B5E3C}"/>
              </a:ext>
            </a:extLst>
          </p:cNvPr>
          <p:cNvSpPr txBox="1"/>
          <p:nvPr/>
        </p:nvSpPr>
        <p:spPr>
          <a:xfrm>
            <a:off x="5455445" y="2931161"/>
            <a:ext cx="4986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FF0000"/>
                </a:solidFill>
              </a:rPr>
              <a:t>위</a:t>
            </a:r>
            <a:r>
              <a:rPr lang="ko-KR" altLang="en-US" sz="2800" b="1" dirty="0">
                <a:solidFill>
                  <a:srgbClr val="1F55B2"/>
                </a:solidFill>
              </a:rPr>
              <a:t>로</a:t>
            </a:r>
            <a:r>
              <a:rPr lang="ko-KR" altLang="en-US" sz="2800" b="1" dirty="0"/>
              <a:t> 올라가세요</a:t>
            </a:r>
            <a:endParaRPr lang="en-US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0B5CFF0-E9BF-4544-A1B4-248302820423}"/>
              </a:ext>
            </a:extLst>
          </p:cNvPr>
          <p:cNvSpPr txBox="1"/>
          <p:nvPr/>
        </p:nvSpPr>
        <p:spPr>
          <a:xfrm>
            <a:off x="5455445" y="4282764"/>
            <a:ext cx="4986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바</a:t>
            </a:r>
            <a:r>
              <a:rPr lang="ko-KR" altLang="en-US" sz="2800" b="1" dirty="0">
                <a:solidFill>
                  <a:srgbClr val="FF0000"/>
                </a:solidFill>
              </a:rPr>
              <a:t>다</a:t>
            </a:r>
            <a:r>
              <a:rPr lang="ko-KR" altLang="en-US" sz="2800" b="1" dirty="0">
                <a:solidFill>
                  <a:srgbClr val="1F55B2"/>
                </a:solidFill>
              </a:rPr>
              <a:t>로</a:t>
            </a:r>
            <a:r>
              <a:rPr lang="ko-KR" altLang="en-US" sz="2800" b="1" dirty="0"/>
              <a:t> 여행을 가요</a:t>
            </a:r>
            <a:endParaRPr lang="en-US" sz="2800" b="1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8612FD2-FE97-4842-B636-FE044F24B7B4}"/>
              </a:ext>
            </a:extLst>
          </p:cNvPr>
          <p:cNvSpPr txBox="1"/>
          <p:nvPr/>
        </p:nvSpPr>
        <p:spPr>
          <a:xfrm>
            <a:off x="5455445" y="5531062"/>
            <a:ext cx="4986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도서</a:t>
            </a:r>
            <a:r>
              <a:rPr lang="ko-KR" altLang="en-US" sz="2800" b="1" dirty="0">
                <a:solidFill>
                  <a:srgbClr val="FF0000"/>
                </a:solidFill>
              </a:rPr>
              <a:t>관</a:t>
            </a:r>
            <a:r>
              <a:rPr lang="ko-KR" altLang="en-US" sz="2800" b="1" dirty="0">
                <a:solidFill>
                  <a:srgbClr val="1F55B2"/>
                </a:solidFill>
              </a:rPr>
              <a:t>으로</a:t>
            </a:r>
            <a:r>
              <a:rPr lang="ko-KR" altLang="en-US" sz="2800" b="1" dirty="0"/>
              <a:t> 여행을 </a:t>
            </a:r>
            <a:r>
              <a:rPr lang="ko-KR" altLang="en-US" sz="2800" b="1" dirty="0" smtClean="0"/>
              <a:t>갔어요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9881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>
                <a:latin typeface="+mn-ea"/>
              </a:rPr>
              <a:t>-</a:t>
            </a:r>
            <a:r>
              <a:rPr lang="en-US" altLang="ko-KR" sz="6600" b="1" spc="600" dirty="0" smtClean="0">
                <a:solidFill>
                  <a:srgbClr val="FF0000"/>
                </a:solidFill>
                <a:latin typeface="+mn-ea"/>
              </a:rPr>
              <a:t>noun</a:t>
            </a:r>
            <a:r>
              <a:rPr lang="en-US" altLang="ko-KR" sz="6600" b="1" spc="600" dirty="0">
                <a:latin typeface="+mn-ea"/>
              </a:rPr>
              <a:t>+</a:t>
            </a:r>
            <a:r>
              <a:rPr lang="ko-KR" altLang="en-US" sz="6600" b="1" spc="600" dirty="0">
                <a:latin typeface="+mn-ea"/>
              </a:rPr>
              <a:t>때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526244-EA0B-8647-9CAF-FE0D25597DB3}"/>
              </a:ext>
            </a:extLst>
          </p:cNvPr>
          <p:cNvSpPr/>
          <p:nvPr/>
        </p:nvSpPr>
        <p:spPr>
          <a:xfrm>
            <a:off x="3524243" y="1427862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000" b="1" u="sng" dirty="0">
                <a:solidFill>
                  <a:srgbClr val="FF0000"/>
                </a:solidFill>
                <a:latin typeface="+mn-ea"/>
              </a:rPr>
              <a:t>점심 </a:t>
            </a:r>
            <a:r>
              <a:rPr lang="ko-KR" altLang="en-US" sz="4000" b="1" u="sng" dirty="0">
                <a:solidFill>
                  <a:srgbClr val="1F55B2"/>
                </a:solidFill>
                <a:latin typeface="+mn-ea"/>
              </a:rPr>
              <a:t>때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뭘 먹었어요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endParaRPr lang="en-US" sz="4000" b="1" dirty="0">
              <a:solidFill>
                <a:schemeClr val="tx1"/>
              </a:solidFill>
              <a:latin typeface="+mn-ea"/>
            </a:endParaRPr>
          </a:p>
          <a:p>
            <a:r>
              <a:rPr lang="en-US" sz="40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햄버거를 먹었어요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47E73B1-2397-F544-9716-F6B449A4F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1" y="1427862"/>
            <a:ext cx="3064274" cy="21463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235471D-CD54-AC42-959B-FF72E45432E5}"/>
              </a:ext>
            </a:extLst>
          </p:cNvPr>
          <p:cNvSpPr/>
          <p:nvPr/>
        </p:nvSpPr>
        <p:spPr>
          <a:xfrm>
            <a:off x="3524242" y="3956241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000" b="1" u="sng" dirty="0">
                <a:solidFill>
                  <a:srgbClr val="FF0000"/>
                </a:solidFill>
                <a:latin typeface="+mn-ea"/>
              </a:rPr>
              <a:t>방학</a:t>
            </a:r>
            <a:r>
              <a:rPr lang="ko-KR" altLang="en-US" sz="4000" b="1" u="sng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4000" b="1" u="sng" dirty="0">
                <a:solidFill>
                  <a:srgbClr val="1F55B2"/>
                </a:solidFill>
                <a:latin typeface="+mn-ea"/>
              </a:rPr>
              <a:t>때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뭘 했어요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endParaRPr lang="en-US" sz="4000" b="1" dirty="0">
              <a:solidFill>
                <a:schemeClr val="tx1"/>
              </a:solidFill>
              <a:latin typeface="+mn-ea"/>
            </a:endParaRPr>
          </a:p>
          <a:p>
            <a:r>
              <a:rPr lang="en-US" sz="40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숙제를 했어요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5355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304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추석에는 뭘 해요</a:t>
            </a:r>
            <a:r>
              <a:rPr lang="en-US" altLang="ko-KR" sz="4000" b="1" dirty="0">
                <a:latin typeface="+mn-ea"/>
              </a:rPr>
              <a:t>?</a:t>
            </a:r>
            <a:r>
              <a:rPr lang="ko-KR" altLang="en-US" sz="4000" b="1" dirty="0">
                <a:latin typeface="+mn-ea"/>
              </a:rPr>
              <a:t> 설날에는 뭘 해요</a:t>
            </a:r>
            <a:r>
              <a:rPr lang="en-US" altLang="ko-KR" sz="4000" b="1" dirty="0">
                <a:latin typeface="+mn-ea"/>
              </a:rPr>
              <a:t>?</a:t>
            </a:r>
            <a:endParaRPr lang="en-US" sz="4000" b="1" dirty="0">
              <a:latin typeface="+mn-ea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063A54A2-7248-F047-A866-D66C004931DA}"/>
              </a:ext>
            </a:extLst>
          </p:cNvPr>
          <p:cNvSpPr/>
          <p:nvPr/>
        </p:nvSpPr>
        <p:spPr>
          <a:xfrm>
            <a:off x="4037083" y="671047"/>
            <a:ext cx="3769115" cy="2152186"/>
          </a:xfrm>
          <a:prstGeom prst="ellipse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00" b="1" dirty="0">
                <a:solidFill>
                  <a:srgbClr val="1F55B2"/>
                </a:solidFill>
              </a:rPr>
              <a:t>명절 </a:t>
            </a:r>
            <a:endParaRPr lang="en-US" sz="8800" b="1" dirty="0">
              <a:solidFill>
                <a:srgbClr val="1F55B2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8AAD112D-413B-B94D-8813-FDA529071691}"/>
              </a:ext>
            </a:extLst>
          </p:cNvPr>
          <p:cNvSpPr/>
          <p:nvPr/>
        </p:nvSpPr>
        <p:spPr>
          <a:xfrm>
            <a:off x="459970" y="2250570"/>
            <a:ext cx="2926696" cy="1739590"/>
          </a:xfrm>
          <a:prstGeom prst="ellipse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rgbClr val="1F55B2"/>
                </a:solidFill>
              </a:rPr>
              <a:t>추석</a:t>
            </a:r>
            <a:r>
              <a:rPr lang="ko-KR" altLang="en-US" sz="7200" dirty="0"/>
              <a:t> </a:t>
            </a:r>
            <a:endParaRPr lang="en-US" sz="7200" dirty="0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5F5E01AF-361E-D748-8AEB-EF1BA8389AFD}"/>
              </a:ext>
            </a:extLst>
          </p:cNvPr>
          <p:cNvSpPr/>
          <p:nvPr/>
        </p:nvSpPr>
        <p:spPr>
          <a:xfrm>
            <a:off x="8297193" y="2250570"/>
            <a:ext cx="3086118" cy="1739590"/>
          </a:xfrm>
          <a:prstGeom prst="ellipse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1F55B2"/>
                </a:solidFill>
              </a:rPr>
              <a:t>설날</a:t>
            </a:r>
            <a:endParaRPr lang="en-US" sz="7200" b="1" dirty="0">
              <a:solidFill>
                <a:srgbClr val="1F55B2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B170B57F-6069-AB4F-A4B8-148AEFEBC358}"/>
              </a:ext>
            </a:extLst>
          </p:cNvPr>
          <p:cNvCxnSpPr>
            <a:cxnSpLocks/>
          </p:cNvCxnSpPr>
          <p:nvPr/>
        </p:nvCxnSpPr>
        <p:spPr>
          <a:xfrm flipH="1">
            <a:off x="3227244" y="2111181"/>
            <a:ext cx="733155" cy="473927"/>
          </a:xfrm>
          <a:prstGeom prst="line">
            <a:avLst/>
          </a:prstGeom>
          <a:ln w="76200">
            <a:solidFill>
              <a:srgbClr val="8DBF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293D8F05-BF66-E049-88DB-89B4633B3F8F}"/>
              </a:ext>
            </a:extLst>
          </p:cNvPr>
          <p:cNvCxnSpPr>
            <a:cxnSpLocks/>
          </p:cNvCxnSpPr>
          <p:nvPr/>
        </p:nvCxnSpPr>
        <p:spPr>
          <a:xfrm flipH="1" flipV="1">
            <a:off x="7806198" y="2146608"/>
            <a:ext cx="851657" cy="367991"/>
          </a:xfrm>
          <a:prstGeom prst="line">
            <a:avLst/>
          </a:prstGeom>
          <a:ln w="76200">
            <a:solidFill>
              <a:srgbClr val="8DBF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Callout 12">
            <a:extLst>
              <a:ext uri="{FF2B5EF4-FFF2-40B4-BE49-F238E27FC236}">
                <a16:creationId xmlns="" xmlns:a16="http://schemas.microsoft.com/office/drawing/2014/main" id="{79A885F4-A608-DA4D-B5E8-D59394051245}"/>
              </a:ext>
            </a:extLst>
          </p:cNvPr>
          <p:cNvSpPr/>
          <p:nvPr/>
        </p:nvSpPr>
        <p:spPr>
          <a:xfrm>
            <a:off x="2771" y="4292406"/>
            <a:ext cx="1159727" cy="1009185"/>
          </a:xfrm>
          <a:prstGeom prst="wedgeEllipseCallout">
            <a:avLst>
              <a:gd name="adj1" fmla="val 35256"/>
              <a:gd name="adj2" fmla="val -84827"/>
            </a:avLst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?</a:t>
            </a:r>
            <a:endParaRPr lang="en-US" sz="2800" dirty="0"/>
          </a:p>
        </p:txBody>
      </p:sp>
      <p:sp>
        <p:nvSpPr>
          <p:cNvPr id="14" name="Oval Callout 13">
            <a:extLst>
              <a:ext uri="{FF2B5EF4-FFF2-40B4-BE49-F238E27FC236}">
                <a16:creationId xmlns="" xmlns:a16="http://schemas.microsoft.com/office/drawing/2014/main" id="{3952B190-88D2-9846-9A23-1B148BA54DE8}"/>
              </a:ext>
            </a:extLst>
          </p:cNvPr>
          <p:cNvSpPr/>
          <p:nvPr/>
        </p:nvSpPr>
        <p:spPr>
          <a:xfrm>
            <a:off x="1503996" y="4588376"/>
            <a:ext cx="1159727" cy="1009185"/>
          </a:xfrm>
          <a:prstGeom prst="wedgeEllipseCallout">
            <a:avLst>
              <a:gd name="adj1" fmla="val -7052"/>
              <a:gd name="adj2" fmla="val -98087"/>
            </a:avLst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?</a:t>
            </a:r>
            <a:endParaRPr lang="en-US" sz="2800" dirty="0"/>
          </a:p>
        </p:txBody>
      </p:sp>
      <p:sp>
        <p:nvSpPr>
          <p:cNvPr id="15" name="Oval Callout 14">
            <a:extLst>
              <a:ext uri="{FF2B5EF4-FFF2-40B4-BE49-F238E27FC236}">
                <a16:creationId xmlns="" xmlns:a16="http://schemas.microsoft.com/office/drawing/2014/main" id="{1A9898F2-1AE9-DF42-8793-93495379134A}"/>
              </a:ext>
            </a:extLst>
          </p:cNvPr>
          <p:cNvSpPr/>
          <p:nvPr/>
        </p:nvSpPr>
        <p:spPr>
          <a:xfrm>
            <a:off x="3088514" y="4237461"/>
            <a:ext cx="1159726" cy="1009185"/>
          </a:xfrm>
          <a:prstGeom prst="wedgeEllipseCallout">
            <a:avLst>
              <a:gd name="adj1" fmla="val -64744"/>
              <a:gd name="adj2" fmla="val -87037"/>
            </a:avLst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?</a:t>
            </a:r>
            <a:endParaRPr lang="en-US" sz="2800" dirty="0"/>
          </a:p>
        </p:txBody>
      </p:sp>
      <p:sp>
        <p:nvSpPr>
          <p:cNvPr id="16" name="Oval Callout 15">
            <a:extLst>
              <a:ext uri="{FF2B5EF4-FFF2-40B4-BE49-F238E27FC236}">
                <a16:creationId xmlns="" xmlns:a16="http://schemas.microsoft.com/office/drawing/2014/main" id="{F6B77C93-DDBD-EA4A-8D30-077BC4AB2280}"/>
              </a:ext>
            </a:extLst>
          </p:cNvPr>
          <p:cNvSpPr/>
          <p:nvPr/>
        </p:nvSpPr>
        <p:spPr>
          <a:xfrm>
            <a:off x="7700663" y="4343400"/>
            <a:ext cx="1159727" cy="1009185"/>
          </a:xfrm>
          <a:prstGeom prst="wedgeEllipseCallout">
            <a:avLst>
              <a:gd name="adj1" fmla="val 44871"/>
              <a:gd name="adj2" fmla="val -91457"/>
            </a:avLst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?</a:t>
            </a:r>
            <a:endParaRPr lang="en-US" sz="2800" dirty="0"/>
          </a:p>
        </p:txBody>
      </p:sp>
      <p:sp>
        <p:nvSpPr>
          <p:cNvPr id="17" name="Oval Callout 16">
            <a:extLst>
              <a:ext uri="{FF2B5EF4-FFF2-40B4-BE49-F238E27FC236}">
                <a16:creationId xmlns="" xmlns:a16="http://schemas.microsoft.com/office/drawing/2014/main" id="{FFFFB05C-4AAC-7D4A-957D-9EFFDB2FEEE6}"/>
              </a:ext>
            </a:extLst>
          </p:cNvPr>
          <p:cNvSpPr/>
          <p:nvPr/>
        </p:nvSpPr>
        <p:spPr>
          <a:xfrm>
            <a:off x="9355103" y="4633328"/>
            <a:ext cx="1159727" cy="1009185"/>
          </a:xfrm>
          <a:prstGeom prst="wedgeEllipseCallout">
            <a:avLst>
              <a:gd name="adj1" fmla="val -321"/>
              <a:gd name="adj2" fmla="val -99192"/>
            </a:avLst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?</a:t>
            </a:r>
            <a:endParaRPr lang="en-US" sz="2800" dirty="0"/>
          </a:p>
        </p:txBody>
      </p:sp>
      <p:sp>
        <p:nvSpPr>
          <p:cNvPr id="18" name="Oval Callout 17">
            <a:extLst>
              <a:ext uri="{FF2B5EF4-FFF2-40B4-BE49-F238E27FC236}">
                <a16:creationId xmlns="" xmlns:a16="http://schemas.microsoft.com/office/drawing/2014/main" id="{04FEBE29-7C87-C54B-A67C-2C1D37210D24}"/>
              </a:ext>
            </a:extLst>
          </p:cNvPr>
          <p:cNvSpPr/>
          <p:nvPr/>
        </p:nvSpPr>
        <p:spPr>
          <a:xfrm>
            <a:off x="10939620" y="4237460"/>
            <a:ext cx="1159727" cy="1009185"/>
          </a:xfrm>
          <a:prstGeom prst="wedgeEllipseCallout">
            <a:avLst>
              <a:gd name="adj1" fmla="val -40705"/>
              <a:gd name="adj2" fmla="val -91457"/>
            </a:avLst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8531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 smtClean="0">
                <a:solidFill>
                  <a:srgbClr val="FF0000"/>
                </a:solidFill>
                <a:latin typeface="+mn-ea"/>
              </a:rPr>
              <a:t>Verb-(</a:t>
            </a:r>
            <a:r>
              <a:rPr lang="ko-KR" altLang="en-US" sz="6600" b="1" spc="600" dirty="0" smtClean="0">
                <a:solidFill>
                  <a:srgbClr val="FF0000"/>
                </a:solidFill>
                <a:latin typeface="+mn-ea"/>
              </a:rPr>
              <a:t>으</a:t>
            </a:r>
            <a:r>
              <a:rPr lang="en-US" altLang="ko-KR" sz="6600" b="1" spc="600" dirty="0" smtClean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6600" b="1" spc="600" dirty="0" smtClean="0">
                <a:solidFill>
                  <a:srgbClr val="FF0000"/>
                </a:solidFill>
                <a:latin typeface="+mn-ea"/>
              </a:rPr>
              <a:t>ㄹ </a:t>
            </a:r>
            <a:r>
              <a:rPr lang="ko-KR" altLang="en-US" sz="6600" b="1" spc="600" dirty="0" smtClean="0">
                <a:latin typeface="+mn-ea"/>
              </a:rPr>
              <a:t>때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526244-EA0B-8647-9CAF-FE0D25597DB3}"/>
              </a:ext>
            </a:extLst>
          </p:cNvPr>
          <p:cNvSpPr/>
          <p:nvPr/>
        </p:nvSpPr>
        <p:spPr>
          <a:xfrm>
            <a:off x="3524243" y="1427862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4000" b="1" u="sng" dirty="0">
                <a:solidFill>
                  <a:srgbClr val="FF0000"/>
                </a:solidFill>
                <a:latin typeface="+mn-ea"/>
              </a:rPr>
              <a:t>숙제할 </a:t>
            </a:r>
            <a:r>
              <a:rPr lang="ko-KR" altLang="en-US" sz="4000" b="1" u="sng" dirty="0">
                <a:solidFill>
                  <a:srgbClr val="1F55B2"/>
                </a:solidFill>
                <a:latin typeface="+mn-ea"/>
              </a:rPr>
              <a:t>때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뭘 </a:t>
            </a:r>
            <a:r>
              <a:rPr lang="ko-KR" altLang="en-US" sz="4000" b="1" dirty="0" smtClean="0">
                <a:solidFill>
                  <a:schemeClr val="tx1"/>
                </a:solidFill>
                <a:latin typeface="+mn-ea"/>
              </a:rPr>
              <a:t>들었어요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r>
              <a:rPr lang="ko-KR" altLang="en-US" sz="4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4000" b="1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4000" b="1" dirty="0" err="1">
                <a:solidFill>
                  <a:srgbClr val="FF0000"/>
                </a:solidFill>
                <a:latin typeface="+mn-ea"/>
              </a:rPr>
              <a:t>숙제하다</a:t>
            </a:r>
            <a:r>
              <a:rPr lang="en-US" altLang="ko-KR" sz="4000" b="1" dirty="0">
                <a:solidFill>
                  <a:srgbClr val="FF0000"/>
                </a:solidFill>
                <a:latin typeface="+mn-ea"/>
              </a:rPr>
              <a:t>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235471D-CD54-AC42-959B-FF72E45432E5}"/>
              </a:ext>
            </a:extLst>
          </p:cNvPr>
          <p:cNvSpPr/>
          <p:nvPr/>
        </p:nvSpPr>
        <p:spPr>
          <a:xfrm>
            <a:off x="3524243" y="3958636"/>
            <a:ext cx="8492923" cy="18573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4000" b="1" dirty="0" smtClean="0">
              <a:solidFill>
                <a:schemeClr val="tx1"/>
              </a:solidFill>
              <a:latin typeface="+mn-ea"/>
            </a:endParaRPr>
          </a:p>
          <a:p>
            <a:r>
              <a:rPr lang="ko-KR" altLang="en-US" sz="4000" b="1" dirty="0" smtClean="0">
                <a:solidFill>
                  <a:schemeClr val="tx1"/>
                </a:solidFill>
                <a:latin typeface="+mn-ea"/>
              </a:rPr>
              <a:t>밥 </a:t>
            </a:r>
            <a:r>
              <a:rPr lang="ko-KR" altLang="en-US" sz="4000" b="1" u="sng" dirty="0" smtClean="0">
                <a:solidFill>
                  <a:srgbClr val="FF0000"/>
                </a:solidFill>
                <a:latin typeface="+mn-ea"/>
              </a:rPr>
              <a:t>먹을</a:t>
            </a:r>
            <a:r>
              <a:rPr lang="ko-KR" altLang="en-US" sz="4000" b="1" u="sng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4000" b="1" u="sng" dirty="0">
                <a:solidFill>
                  <a:srgbClr val="1F55B2"/>
                </a:solidFill>
                <a:latin typeface="+mn-ea"/>
              </a:rPr>
              <a:t>때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뭘 </a:t>
            </a:r>
            <a:r>
              <a:rPr lang="ko-KR" altLang="en-US" sz="4000" b="1" dirty="0" smtClean="0">
                <a:solidFill>
                  <a:schemeClr val="tx1"/>
                </a:solidFill>
                <a:latin typeface="+mn-ea"/>
              </a:rPr>
              <a:t>했어요</a:t>
            </a:r>
            <a:r>
              <a:rPr lang="en-US" altLang="ko-KR" sz="4000" b="1" dirty="0" smtClean="0">
                <a:solidFill>
                  <a:schemeClr val="tx1"/>
                </a:solidFill>
                <a:latin typeface="+mn-ea"/>
              </a:rPr>
              <a:t>?</a:t>
            </a:r>
            <a:endParaRPr lang="en-US" altLang="ko-KR" sz="4000" b="1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4000" b="1" dirty="0" smtClean="0">
                <a:solidFill>
                  <a:srgbClr val="FF0000"/>
                </a:solidFill>
                <a:latin typeface="+mn-ea"/>
              </a:rPr>
              <a:t>     (</a:t>
            </a:r>
            <a:r>
              <a:rPr lang="ko-KR" altLang="en-US" sz="4000" b="1" dirty="0">
                <a:solidFill>
                  <a:srgbClr val="FF0000"/>
                </a:solidFill>
                <a:latin typeface="+mn-ea"/>
              </a:rPr>
              <a:t>먹다</a:t>
            </a:r>
            <a:r>
              <a:rPr lang="en-US" altLang="ko-KR" sz="4000" b="1" dirty="0">
                <a:solidFill>
                  <a:srgbClr val="FF0000"/>
                </a:solidFill>
                <a:latin typeface="+mn-ea"/>
              </a:rPr>
              <a:t>)</a:t>
            </a:r>
          </a:p>
          <a:p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F032833-2AEE-014A-A367-10589BDF1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1" y="1427862"/>
            <a:ext cx="3064274" cy="208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9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4328E64-1EEC-DA44-B005-C06E9BF07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41" y="1059366"/>
            <a:ext cx="10352118" cy="52004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15C99FD-EAA4-B64B-8D6F-CD6A13357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9103" y="14480"/>
            <a:ext cx="1508124" cy="100182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21175D3-660E-1C4D-BD1F-0F146DBD2441}"/>
              </a:ext>
            </a:extLst>
          </p:cNvPr>
          <p:cNvSpPr/>
          <p:nvPr/>
        </p:nvSpPr>
        <p:spPr>
          <a:xfrm>
            <a:off x="3457227" y="-1632"/>
            <a:ext cx="7574692" cy="103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토마스가 언제 왔어요</a:t>
            </a:r>
            <a:r>
              <a:rPr lang="en-US" altLang="ko-KR" sz="2800" dirty="0">
                <a:solidFill>
                  <a:schemeClr val="tx1"/>
                </a:solidFill>
                <a:latin typeface="+mn-ea"/>
              </a:rPr>
              <a:t>?</a:t>
            </a:r>
          </a:p>
          <a:p>
            <a:r>
              <a:rPr lang="en-US" sz="2800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 내가 텔레비전을 </a:t>
            </a:r>
            <a:r>
              <a:rPr lang="ko-KR" altLang="en-US" sz="2800" b="1" dirty="0">
                <a:solidFill>
                  <a:srgbClr val="1F55B2"/>
                </a:solidFill>
                <a:latin typeface="+mn-ea"/>
              </a:rPr>
              <a:t>볼 때</a:t>
            </a:r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 왔어요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2800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보다</a:t>
            </a:r>
            <a:r>
              <a:rPr lang="en-US" altLang="ko-KR" sz="2800" b="1" dirty="0">
                <a:solidFill>
                  <a:srgbClr val="FF0000"/>
                </a:solidFill>
                <a:latin typeface="+mn-ea"/>
              </a:rPr>
              <a:t>+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ㄹ 때</a:t>
            </a:r>
            <a:r>
              <a:rPr lang="en-US" altLang="ko-KR" sz="2800" b="1" dirty="0" smtClean="0">
                <a:solidFill>
                  <a:srgbClr val="FF0000"/>
                </a:solidFill>
                <a:latin typeface="+mn-ea"/>
              </a:rPr>
              <a:t>)</a:t>
            </a:r>
            <a:endParaRPr lang="en-US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7C11B62-3DC1-374E-AED5-FBDB9C782AE7}"/>
              </a:ext>
            </a:extLst>
          </p:cNvPr>
          <p:cNvSpPr txBox="1"/>
          <p:nvPr/>
        </p:nvSpPr>
        <p:spPr>
          <a:xfrm>
            <a:off x="5514197" y="1843088"/>
            <a:ext cx="57578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FF0000"/>
                </a:solidFill>
              </a:rPr>
              <a:t>세배할</a:t>
            </a:r>
            <a:r>
              <a:rPr lang="ko-KR" altLang="en-US" sz="2800" b="1" dirty="0"/>
              <a:t> </a:t>
            </a:r>
            <a:r>
              <a:rPr lang="ko-KR" altLang="en-US" sz="2800" b="1" dirty="0">
                <a:solidFill>
                  <a:srgbClr val="1F55B2"/>
                </a:solidFill>
              </a:rPr>
              <a:t>때</a:t>
            </a:r>
            <a:r>
              <a:rPr lang="ko-KR" altLang="en-US" sz="2800" b="1" dirty="0"/>
              <a:t> 한복을 입어요 </a:t>
            </a:r>
            <a:r>
              <a:rPr lang="en-US" altLang="ko-KR" sz="2800" b="1" dirty="0"/>
              <a:t>(</a:t>
            </a:r>
            <a:r>
              <a:rPr lang="ko-KR" altLang="en-US" sz="2800" b="1" dirty="0"/>
              <a:t>세배하다</a:t>
            </a:r>
            <a:r>
              <a:rPr lang="en-US" altLang="ko-KR" sz="2800" b="1" dirty="0"/>
              <a:t>+</a:t>
            </a:r>
            <a:r>
              <a:rPr lang="ko-KR" altLang="en-US" sz="2800" b="1" dirty="0" smtClean="0"/>
              <a:t>ㄹ</a:t>
            </a:r>
            <a:r>
              <a:rPr lang="en-US" altLang="ko-KR" sz="2800" b="1" dirty="0"/>
              <a:t> </a:t>
            </a:r>
            <a:r>
              <a:rPr lang="ko-KR" altLang="en-US" sz="2800" b="1" dirty="0" smtClean="0"/>
              <a:t>때</a:t>
            </a:r>
            <a:r>
              <a:rPr lang="en-US" altLang="ko-KR" sz="2800" b="1" dirty="0"/>
              <a:t>)</a:t>
            </a:r>
            <a:endParaRPr lang="en-US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739DF1C-263F-0C4F-AE4C-A093413A9D0E}"/>
              </a:ext>
            </a:extLst>
          </p:cNvPr>
          <p:cNvSpPr txBox="1"/>
          <p:nvPr/>
        </p:nvSpPr>
        <p:spPr>
          <a:xfrm>
            <a:off x="5514197" y="3583752"/>
            <a:ext cx="57578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rgbClr val="FF0000"/>
                </a:solidFill>
              </a:rPr>
              <a:t>밥 먹을 </a:t>
            </a:r>
            <a:r>
              <a:rPr lang="ko-KR" altLang="en-US" sz="2800" b="1" dirty="0">
                <a:solidFill>
                  <a:srgbClr val="1F55B2"/>
                </a:solidFill>
              </a:rPr>
              <a:t>때</a:t>
            </a:r>
            <a:r>
              <a:rPr lang="ko-KR" altLang="en-US" sz="2800" b="1" dirty="0"/>
              <a:t> 젓가락을 사용해요 </a:t>
            </a:r>
            <a:endParaRPr lang="en-US" altLang="ko-KR" sz="2800" b="1" dirty="0" smtClean="0"/>
          </a:p>
          <a:p>
            <a:r>
              <a:rPr lang="en-US" altLang="ko-KR" sz="2800" b="1" dirty="0" smtClean="0"/>
              <a:t>(</a:t>
            </a:r>
            <a:r>
              <a:rPr lang="ko-KR" altLang="en-US" sz="2800" b="1" dirty="0" smtClean="0"/>
              <a:t>먹다</a:t>
            </a:r>
            <a:r>
              <a:rPr lang="en-US" altLang="ko-KR" sz="2800" b="1" dirty="0" smtClean="0"/>
              <a:t>+</a:t>
            </a:r>
            <a:r>
              <a:rPr lang="ko-KR" altLang="en-US" sz="2800" b="1" dirty="0" smtClean="0"/>
              <a:t>을</a:t>
            </a:r>
            <a:r>
              <a:rPr lang="en-US" altLang="ko-KR" sz="2800" b="1" dirty="0" smtClean="0"/>
              <a:t> </a:t>
            </a:r>
            <a:r>
              <a:rPr lang="ko-KR" altLang="en-US" sz="2800" b="1" dirty="0" smtClean="0"/>
              <a:t>때</a:t>
            </a:r>
            <a:r>
              <a:rPr lang="en-US" altLang="ko-KR" sz="2800" b="1" dirty="0"/>
              <a:t>)</a:t>
            </a:r>
            <a:endParaRPr lang="en-US" sz="2800" b="1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F5CB438-B841-1D49-8B23-224E75E5E609}"/>
              </a:ext>
            </a:extLst>
          </p:cNvPr>
          <p:cNvSpPr txBox="1"/>
          <p:nvPr/>
        </p:nvSpPr>
        <p:spPr>
          <a:xfrm>
            <a:off x="5514197" y="5357735"/>
            <a:ext cx="57578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FF0000"/>
                </a:solidFill>
              </a:rPr>
              <a:t>땀이 날</a:t>
            </a:r>
            <a:r>
              <a:rPr lang="ko-KR" altLang="en-US" sz="2800" b="1" dirty="0"/>
              <a:t> </a:t>
            </a:r>
            <a:r>
              <a:rPr lang="ko-KR" altLang="en-US" sz="2800" b="1" dirty="0">
                <a:solidFill>
                  <a:srgbClr val="1F55B2"/>
                </a:solidFill>
              </a:rPr>
              <a:t>때</a:t>
            </a:r>
            <a:r>
              <a:rPr lang="ko-KR" altLang="en-US" sz="2800" b="1" dirty="0"/>
              <a:t> 손수건으로 닦아요 </a:t>
            </a:r>
            <a:endParaRPr lang="en-US" altLang="ko-KR" sz="2800" b="1" dirty="0" smtClean="0"/>
          </a:p>
          <a:p>
            <a:r>
              <a:rPr lang="en-US" altLang="ko-KR" sz="2800" b="1" dirty="0" smtClean="0"/>
              <a:t>(</a:t>
            </a:r>
            <a:r>
              <a:rPr lang="ko-KR" altLang="en-US" sz="2800" b="1" dirty="0" smtClean="0"/>
              <a:t>땀이 나다</a:t>
            </a:r>
            <a:r>
              <a:rPr lang="en-US" altLang="ko-KR" sz="2800" b="1" dirty="0"/>
              <a:t>+</a:t>
            </a:r>
            <a:r>
              <a:rPr lang="ko-KR" altLang="en-US" sz="2800" b="1" dirty="0" smtClean="0"/>
              <a:t>ㄹ</a:t>
            </a:r>
            <a:r>
              <a:rPr lang="en-US" altLang="ko-KR" sz="2800" b="1" dirty="0"/>
              <a:t> </a:t>
            </a:r>
            <a:r>
              <a:rPr lang="ko-KR" altLang="en-US" sz="2800" b="1" dirty="0" smtClean="0"/>
              <a:t>때</a:t>
            </a:r>
            <a:r>
              <a:rPr lang="en-US" altLang="ko-KR" sz="2800" b="1" dirty="0"/>
              <a:t>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2476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E07A677-DC2F-5F4A-AFC7-F154FEE6B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263" y="1059366"/>
            <a:ext cx="10287000" cy="52004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5F55147-E855-FE4A-92B1-A2170B560047}"/>
              </a:ext>
            </a:extLst>
          </p:cNvPr>
          <p:cNvSpPr/>
          <p:nvPr/>
        </p:nvSpPr>
        <p:spPr>
          <a:xfrm>
            <a:off x="2" y="0"/>
            <a:ext cx="12191998" cy="99083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문법 연습 워크북 </a:t>
            </a:r>
            <a:r>
              <a:rPr lang="en-US" altLang="ko-KR" sz="4800" b="1" dirty="0" smtClean="0">
                <a:latin typeface="+mn-ea"/>
              </a:rPr>
              <a:t>P. </a:t>
            </a:r>
            <a:r>
              <a:rPr lang="en-US" altLang="ko-KR" sz="4800" b="1" dirty="0" smtClean="0">
                <a:latin typeface="+mn-ea"/>
              </a:rPr>
              <a:t>34</a:t>
            </a:r>
            <a:r>
              <a:rPr lang="ko-KR" altLang="en-US" sz="4800" b="1" dirty="0" smtClean="0">
                <a:latin typeface="+mn-ea"/>
              </a:rPr>
              <a:t> </a:t>
            </a:r>
            <a:endParaRPr lang="en-US" sz="48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C909DA0-86AD-AC44-8BEF-8461EB4C30B7}"/>
              </a:ext>
            </a:extLst>
          </p:cNvPr>
          <p:cNvSpPr txBox="1"/>
          <p:nvPr/>
        </p:nvSpPr>
        <p:spPr>
          <a:xfrm>
            <a:off x="2360813" y="3428741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심심</a:t>
            </a:r>
            <a:r>
              <a:rPr lang="ko-KR" altLang="en-US" sz="2400" b="1" u="sng" dirty="0">
                <a:solidFill>
                  <a:srgbClr val="1F55B2"/>
                </a:solidFill>
              </a:rPr>
              <a:t>할 때 </a:t>
            </a:r>
            <a:r>
              <a:rPr lang="ko-KR" altLang="en-US" sz="2400" b="1" dirty="0"/>
              <a:t>동생하고 자전거를 타요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22BA43A-7340-2E46-8686-6ACF79C0CCFF}"/>
              </a:ext>
            </a:extLst>
          </p:cNvPr>
          <p:cNvSpPr txBox="1"/>
          <p:nvPr/>
        </p:nvSpPr>
        <p:spPr>
          <a:xfrm>
            <a:off x="2241751" y="4613428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세배</a:t>
            </a:r>
            <a:r>
              <a:rPr lang="ko-KR" altLang="en-US" sz="2400" b="1" u="sng" dirty="0">
                <a:solidFill>
                  <a:srgbClr val="1F55B2"/>
                </a:solidFill>
              </a:rPr>
              <a:t>할 때 </a:t>
            </a:r>
            <a:r>
              <a:rPr lang="ko-KR" altLang="en-US" sz="2400" b="1" dirty="0"/>
              <a:t>덕담을 주고받아요 </a:t>
            </a:r>
            <a:endParaRPr lang="en-US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967D516-F765-E144-AE34-035C707B4C5E}"/>
              </a:ext>
            </a:extLst>
          </p:cNvPr>
          <p:cNvSpPr txBox="1"/>
          <p:nvPr/>
        </p:nvSpPr>
        <p:spPr>
          <a:xfrm>
            <a:off x="2360813" y="5729583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u="sng" dirty="0"/>
              <a:t>기분이</a:t>
            </a:r>
            <a:r>
              <a:rPr lang="ko-KR" altLang="en-US" sz="2400" b="1" u="sng" dirty="0">
                <a:solidFill>
                  <a:srgbClr val="1F55B2"/>
                </a:solidFill>
              </a:rPr>
              <a:t> 좋을 때 </a:t>
            </a:r>
            <a:r>
              <a:rPr lang="ko-KR" altLang="en-US" sz="2400" b="1" dirty="0"/>
              <a:t>노래를 부르고 춤을 춰요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2585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4297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A4021D7-E5DA-B94D-9595-C55A6B1D9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38" y="942975"/>
            <a:ext cx="9544050" cy="531680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A01B359-C03D-844C-B213-3825E1F9E10A}"/>
              </a:ext>
            </a:extLst>
          </p:cNvPr>
          <p:cNvSpPr/>
          <p:nvPr/>
        </p:nvSpPr>
        <p:spPr>
          <a:xfrm>
            <a:off x="2" y="0"/>
            <a:ext cx="12191998" cy="94297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문법 연습 워크북 </a:t>
            </a:r>
            <a:r>
              <a:rPr lang="en-US" altLang="ko-KR" sz="4800" b="1" dirty="0" smtClean="0">
                <a:latin typeface="+mn-ea"/>
              </a:rPr>
              <a:t>P. </a:t>
            </a:r>
            <a:r>
              <a:rPr lang="en-US" altLang="ko-KR" sz="4800" b="1" dirty="0" smtClean="0">
                <a:latin typeface="+mn-ea"/>
              </a:rPr>
              <a:t>34</a:t>
            </a:r>
            <a:r>
              <a:rPr lang="ko-KR" altLang="en-US" sz="4800" b="1" dirty="0" smtClean="0">
                <a:latin typeface="+mn-ea"/>
              </a:rPr>
              <a:t> </a:t>
            </a:r>
            <a:endParaRPr lang="en-US" sz="4800" b="1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1E43C64-9D25-8E47-899B-03188ACB3EAE}"/>
              </a:ext>
            </a:extLst>
          </p:cNvPr>
          <p:cNvSpPr txBox="1"/>
          <p:nvPr/>
        </p:nvSpPr>
        <p:spPr>
          <a:xfrm>
            <a:off x="5400675" y="2967334"/>
            <a:ext cx="4643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감기에 </a:t>
            </a:r>
            <a:r>
              <a:rPr lang="ko-KR" altLang="en-US" sz="2400" b="1" u="sng" dirty="0">
                <a:solidFill>
                  <a:srgbClr val="1F55B2"/>
                </a:solidFill>
              </a:rPr>
              <a:t>걸렸을 때 </a:t>
            </a:r>
            <a:r>
              <a:rPr lang="ko-KR" altLang="en-US" sz="2400" b="1" dirty="0"/>
              <a:t>병원에 가요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595079E-82AC-AA42-A580-E889F3B8E603}"/>
              </a:ext>
            </a:extLst>
          </p:cNvPr>
          <p:cNvSpPr txBox="1"/>
          <p:nvPr/>
        </p:nvSpPr>
        <p:spPr>
          <a:xfrm>
            <a:off x="5400674" y="4382725"/>
            <a:ext cx="4643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할 일이 </a:t>
            </a:r>
            <a:r>
              <a:rPr lang="ko-KR" altLang="en-US" sz="2400" b="1" u="sng" dirty="0">
                <a:solidFill>
                  <a:srgbClr val="1F55B2"/>
                </a:solidFill>
              </a:rPr>
              <a:t>없을 때 </a:t>
            </a:r>
            <a:r>
              <a:rPr lang="ko-KR" altLang="en-US" sz="2400" b="1" dirty="0"/>
              <a:t>텔레비전을 봐요</a:t>
            </a:r>
            <a:endParaRPr lang="en-US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B6AEC9D-D93F-934D-B183-BF95E7D50177}"/>
              </a:ext>
            </a:extLst>
          </p:cNvPr>
          <p:cNvSpPr txBox="1"/>
          <p:nvPr/>
        </p:nvSpPr>
        <p:spPr>
          <a:xfrm>
            <a:off x="5400673" y="5684192"/>
            <a:ext cx="4643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신문을 </a:t>
            </a:r>
            <a:r>
              <a:rPr lang="ko-KR" altLang="en-US" sz="2400" b="1" u="sng" dirty="0">
                <a:solidFill>
                  <a:srgbClr val="1F55B2"/>
                </a:solidFill>
              </a:rPr>
              <a:t>읽으실 때 </a:t>
            </a:r>
            <a:r>
              <a:rPr lang="ko-KR" altLang="en-US" sz="2400" b="1" dirty="0"/>
              <a:t>안경을 쓰세요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9712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72</a:t>
            </a:r>
            <a:r>
              <a:rPr lang="ko-KR" altLang="en-US" sz="4800" b="1" dirty="0">
                <a:latin typeface="+mn-ea"/>
              </a:rPr>
              <a:t> 친구와 </a:t>
            </a:r>
            <a:r>
              <a:rPr lang="ko-KR" altLang="en-US" sz="4800" b="1" dirty="0" smtClean="0">
                <a:latin typeface="+mn-ea"/>
              </a:rPr>
              <a:t>이야기해 보아요</a:t>
            </a:r>
            <a:endParaRPr lang="en-US" sz="4800" b="1" dirty="0">
              <a:latin typeface="+mn-ea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A825E413-A1AD-3543-84C5-CE6E163621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881489"/>
              </p:ext>
            </p:extLst>
          </p:nvPr>
        </p:nvGraphicFramePr>
        <p:xfrm>
          <a:off x="129059" y="1150954"/>
          <a:ext cx="11807568" cy="4792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6757">
                  <a:extLst>
                    <a:ext uri="{9D8B030D-6E8A-4147-A177-3AD203B41FA5}">
                      <a16:colId xmlns="" xmlns:a16="http://schemas.microsoft.com/office/drawing/2014/main" val="3891870388"/>
                    </a:ext>
                  </a:extLst>
                </a:gridCol>
                <a:gridCol w="4226011">
                  <a:extLst>
                    <a:ext uri="{9D8B030D-6E8A-4147-A177-3AD203B41FA5}">
                      <a16:colId xmlns="" xmlns:a16="http://schemas.microsoft.com/office/drawing/2014/main" val="3172133084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3617198023"/>
                    </a:ext>
                  </a:extLst>
                </a:gridCol>
              </a:tblGrid>
              <a:tr h="95852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친구 이름 </a:t>
                      </a:r>
                      <a:r>
                        <a:rPr lang="en-US" altLang="ko-KR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en-US" sz="3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친구 이름 </a:t>
                      </a:r>
                      <a:r>
                        <a:rPr lang="en-US" altLang="ko-KR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en-US" sz="3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D2C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38753802"/>
                  </a:ext>
                </a:extLst>
              </a:tr>
              <a:tr h="95852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1" dirty="0">
                          <a:latin typeface="+mn-ea"/>
                          <a:ea typeface="+mn-ea"/>
                        </a:rPr>
                        <a:t>잠이 안 올 때 </a:t>
                      </a:r>
                      <a:endParaRPr lang="en-US" altLang="ko-KR" sz="2800" b="1" dirty="0" smtClean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800" b="1" dirty="0" smtClean="0">
                          <a:latin typeface="+mn-ea"/>
                          <a:ea typeface="+mn-ea"/>
                        </a:rPr>
                        <a:t>뭘 </a:t>
                      </a:r>
                      <a:r>
                        <a:rPr lang="ko-KR" altLang="en-US" sz="2800" b="1" dirty="0">
                          <a:latin typeface="+mn-ea"/>
                          <a:ea typeface="+mn-ea"/>
                        </a:rPr>
                        <a:t>해요</a:t>
                      </a:r>
                      <a:r>
                        <a:rPr lang="en-US" altLang="ko-KR" sz="2800" b="1" dirty="0">
                          <a:latin typeface="+mn-ea"/>
                          <a:ea typeface="+mn-ea"/>
                        </a:rPr>
                        <a:t>?</a:t>
                      </a:r>
                      <a:endParaRPr lang="en-US" sz="28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46589052"/>
                  </a:ext>
                </a:extLst>
              </a:tr>
              <a:tr h="95852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기분이 나쁠 때 </a:t>
                      </a:r>
                      <a:endParaRPr lang="en-US" altLang="ko-KR" sz="2800" b="1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o-KR" altLang="en-US" sz="28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뭘 </a:t>
                      </a:r>
                      <a:r>
                        <a:rPr lang="ko-KR" altLang="en-US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해요</a:t>
                      </a:r>
                      <a:r>
                        <a:rPr lang="en-US" altLang="ko-KR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?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7851807"/>
                  </a:ext>
                </a:extLst>
              </a:tr>
              <a:tr h="95852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화가 날 때 뭘 해요</a:t>
                      </a:r>
                      <a:r>
                        <a:rPr lang="en-US" altLang="ko-KR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?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71123907"/>
                  </a:ext>
                </a:extLst>
              </a:tr>
              <a:tr h="95852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심심할 때 뭘 해요</a:t>
                      </a:r>
                      <a:r>
                        <a:rPr lang="en-US" altLang="ko-KR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?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4554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443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88520" y="815863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BC36E2E-C88F-4247-AE96-AB9344EC5202}"/>
              </a:ext>
            </a:extLst>
          </p:cNvPr>
          <p:cNvSpPr/>
          <p:nvPr/>
        </p:nvSpPr>
        <p:spPr>
          <a:xfrm>
            <a:off x="1487284" y="2700248"/>
            <a:ext cx="136717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>
                <a:latin typeface="+mn-ea"/>
                <a:hlinkClick r:id="rId4"/>
              </a:rPr>
              <a:t>unit 8 quizlet </a:t>
            </a:r>
            <a:r>
              <a:rPr lang="ko-KR" altLang="en-US" sz="7200" dirty="0">
                <a:latin typeface="+mn-ea"/>
                <a:hlinkClick r:id="rId4"/>
              </a:rPr>
              <a:t>바로가기</a:t>
            </a:r>
            <a:endParaRPr lang="en-US" sz="7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153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73 </a:t>
            </a:r>
            <a:r>
              <a:rPr lang="ko-KR" altLang="en-US" sz="4800" b="1" dirty="0">
                <a:latin typeface="+mn-ea"/>
              </a:rPr>
              <a:t>읽고 </a:t>
            </a:r>
            <a:r>
              <a:rPr lang="ko-KR" altLang="en-US" sz="4800" b="1" dirty="0" smtClean="0">
                <a:latin typeface="+mn-ea"/>
              </a:rPr>
              <a:t>대답해 보아요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C68DD90-7572-6B43-AF8C-133F92D3C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361" y="722252"/>
            <a:ext cx="9439273" cy="34354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108C31D-0F0E-3545-8560-93C0B8E9B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69" y="4157663"/>
            <a:ext cx="10970032" cy="210211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F1263F9A-CBB1-2642-96C4-75E21CA5B98A}"/>
              </a:ext>
            </a:extLst>
          </p:cNvPr>
          <p:cNvCxnSpPr/>
          <p:nvPr/>
        </p:nvCxnSpPr>
        <p:spPr>
          <a:xfrm>
            <a:off x="1376361" y="2257426"/>
            <a:ext cx="9196389" cy="0"/>
          </a:xfrm>
          <a:prstGeom prst="line">
            <a:avLst/>
          </a:prstGeom>
          <a:ln w="57150">
            <a:solidFill>
              <a:srgbClr val="8DBF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700065" y="4604361"/>
            <a:ext cx="416365" cy="411109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6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 </a:t>
            </a:r>
            <a:r>
              <a:rPr lang="en-US" sz="4800" b="1" dirty="0">
                <a:latin typeface="+mn-ea"/>
              </a:rPr>
              <a:t>73 </a:t>
            </a:r>
            <a:r>
              <a:rPr lang="ko-KR" altLang="en-US" sz="4800" b="1" dirty="0">
                <a:latin typeface="+mn-ea"/>
              </a:rPr>
              <a:t>읽고 </a:t>
            </a:r>
            <a:r>
              <a:rPr lang="ko-KR" altLang="en-US" sz="4800" b="1" dirty="0" smtClean="0">
                <a:latin typeface="+mn-ea"/>
              </a:rPr>
              <a:t>대답해 보아요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C68DD90-7572-6B43-AF8C-133F92D3C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361" y="722252"/>
            <a:ext cx="9439273" cy="307034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F1263F9A-CBB1-2642-96C4-75E21CA5B98A}"/>
              </a:ext>
            </a:extLst>
          </p:cNvPr>
          <p:cNvCxnSpPr>
            <a:cxnSpLocks/>
          </p:cNvCxnSpPr>
          <p:nvPr/>
        </p:nvCxnSpPr>
        <p:spPr>
          <a:xfrm>
            <a:off x="4086225" y="1071563"/>
            <a:ext cx="5757863" cy="0"/>
          </a:xfrm>
          <a:prstGeom prst="line">
            <a:avLst/>
          </a:prstGeom>
          <a:ln w="57150">
            <a:solidFill>
              <a:srgbClr val="8DBF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56FE85A-54D2-8F41-86BE-FE3F34F57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150" y="3732127"/>
            <a:ext cx="8712200" cy="246718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F3C615DD-4451-E64A-8068-3B9C61D85DA6}"/>
              </a:ext>
            </a:extLst>
          </p:cNvPr>
          <p:cNvCxnSpPr>
            <a:cxnSpLocks/>
          </p:cNvCxnSpPr>
          <p:nvPr/>
        </p:nvCxnSpPr>
        <p:spPr>
          <a:xfrm>
            <a:off x="1376361" y="3095626"/>
            <a:ext cx="4424364" cy="0"/>
          </a:xfrm>
          <a:prstGeom prst="line">
            <a:avLst/>
          </a:prstGeom>
          <a:ln w="57150">
            <a:solidFill>
              <a:srgbClr val="8DBF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B72F322-ECA4-1E46-BC00-F066170C70BC}"/>
              </a:ext>
            </a:extLst>
          </p:cNvPr>
          <p:cNvCxnSpPr>
            <a:cxnSpLocks/>
          </p:cNvCxnSpPr>
          <p:nvPr/>
        </p:nvCxnSpPr>
        <p:spPr>
          <a:xfrm>
            <a:off x="1581150" y="1481138"/>
            <a:ext cx="7348538" cy="0"/>
          </a:xfrm>
          <a:prstGeom prst="line">
            <a:avLst/>
          </a:prstGeom>
          <a:ln w="57150">
            <a:solidFill>
              <a:srgbClr val="8DBF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196390" y="5728732"/>
            <a:ext cx="416365" cy="411109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08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72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A1FEC5B-1D10-0D4E-AC69-227B4E844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49" y="1056734"/>
            <a:ext cx="9124487" cy="5203048"/>
          </a:xfrm>
          <a:prstGeom prst="rect">
            <a:avLst/>
          </a:prstGeom>
        </p:spPr>
      </p:pic>
      <p:pic>
        <p:nvPicPr>
          <p:cNvPr id="4" name="Track 022" descr="Track 022">
            <a:hlinkClick r:id="" action="ppaction://media"/>
            <a:extLst>
              <a:ext uri="{FF2B5EF4-FFF2-40B4-BE49-F238E27FC236}">
                <a16:creationId xmlns="" xmlns:a16="http://schemas.microsoft.com/office/drawing/2014/main" id="{813B49DB-ECE6-3548-8D99-A0A442D05C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5736" y="-124033"/>
            <a:ext cx="2146753" cy="214675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7DCE8C09-BA02-FF41-8A79-4097BCDBE3D1}"/>
              </a:ext>
            </a:extLst>
          </p:cNvPr>
          <p:cNvCxnSpPr/>
          <p:nvPr/>
        </p:nvCxnSpPr>
        <p:spPr>
          <a:xfrm>
            <a:off x="4215161" y="2022720"/>
            <a:ext cx="3735659" cy="1322646"/>
          </a:xfrm>
          <a:prstGeom prst="line">
            <a:avLst/>
          </a:prstGeom>
          <a:ln w="57150">
            <a:solidFill>
              <a:srgbClr val="8DBF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EA36480-78E9-7C4D-94F3-448BEE05869D}"/>
              </a:ext>
            </a:extLst>
          </p:cNvPr>
          <p:cNvCxnSpPr>
            <a:cxnSpLocks/>
          </p:cNvCxnSpPr>
          <p:nvPr/>
        </p:nvCxnSpPr>
        <p:spPr>
          <a:xfrm flipV="1">
            <a:off x="4215160" y="2022720"/>
            <a:ext cx="3735660" cy="1322646"/>
          </a:xfrm>
          <a:prstGeom prst="line">
            <a:avLst/>
          </a:prstGeom>
          <a:ln w="57150">
            <a:solidFill>
              <a:srgbClr val="8DBF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73005059-1859-9247-8265-DF23DD627D55}"/>
              </a:ext>
            </a:extLst>
          </p:cNvPr>
          <p:cNvCxnSpPr>
            <a:cxnSpLocks/>
          </p:cNvCxnSpPr>
          <p:nvPr/>
        </p:nvCxnSpPr>
        <p:spPr>
          <a:xfrm>
            <a:off x="4215160" y="4707878"/>
            <a:ext cx="3735660" cy="0"/>
          </a:xfrm>
          <a:prstGeom prst="line">
            <a:avLst/>
          </a:prstGeom>
          <a:ln w="57150">
            <a:solidFill>
              <a:srgbClr val="8DBF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D23EB80-6FAF-AD4E-A4EE-9FE4BF23827C}"/>
              </a:ext>
            </a:extLst>
          </p:cNvPr>
          <p:cNvSpPr txBox="1"/>
          <p:nvPr/>
        </p:nvSpPr>
        <p:spPr>
          <a:xfrm>
            <a:off x="4605862" y="5587866"/>
            <a:ext cx="546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동생하고 싸워서 기분이 나빠요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25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57AF62-3FB8-F242-B8C0-C57C0CD03B27}"/>
              </a:ext>
            </a:extLst>
          </p:cNvPr>
          <p:cNvSpPr txBox="1"/>
          <p:nvPr/>
        </p:nvSpPr>
        <p:spPr>
          <a:xfrm>
            <a:off x="321129" y="2236250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워크북 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8</a:t>
            </a:r>
          </a:p>
        </p:txBody>
      </p:sp>
    </p:spTree>
    <p:extLst>
      <p:ext uri="{BB962C8B-B14F-4D97-AF65-F5344CB8AC3E}">
        <p14:creationId xmlns:p14="http://schemas.microsoft.com/office/powerpoint/2010/main" val="385559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어휘</a:t>
            </a:r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08A01DC-8BAC-8F41-83D6-A532A21BC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360" y="722252"/>
            <a:ext cx="7560527" cy="4096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999250B-1D8C-164E-BA57-D065D6C9E8FF}"/>
              </a:ext>
            </a:extLst>
          </p:cNvPr>
          <p:cNvSpPr txBox="1"/>
          <p:nvPr/>
        </p:nvSpPr>
        <p:spPr>
          <a:xfrm>
            <a:off x="1538867" y="4611348"/>
            <a:ext cx="92555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500" b="1" dirty="0">
                <a:solidFill>
                  <a:srgbClr val="1F55B2"/>
                </a:solidFill>
              </a:rPr>
              <a:t>성묘하다</a:t>
            </a:r>
            <a:endParaRPr lang="en-US" sz="115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54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26F23DE-0627-F44B-9EB5-CE12D37B5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363" y="240707"/>
            <a:ext cx="10231265" cy="21207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C471EEE-291B-4B40-9776-144C458EF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362" y="2361474"/>
            <a:ext cx="10231265" cy="3657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914D855-FEEC-624A-81FC-EBD0258D7EB7}"/>
              </a:ext>
            </a:extLst>
          </p:cNvPr>
          <p:cNvSpPr txBox="1"/>
          <p:nvPr/>
        </p:nvSpPr>
        <p:spPr>
          <a:xfrm>
            <a:off x="2514601" y="5372743"/>
            <a:ext cx="3400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세배하다</a:t>
            </a:r>
            <a:endParaRPr lang="en-US" sz="36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0C893E6-3AF3-CE45-8EFD-EA5BDF08E1A4}"/>
              </a:ext>
            </a:extLst>
          </p:cNvPr>
          <p:cNvSpPr txBox="1"/>
          <p:nvPr/>
        </p:nvSpPr>
        <p:spPr>
          <a:xfrm>
            <a:off x="8331595" y="5372742"/>
            <a:ext cx="3400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송편</a:t>
            </a:r>
            <a:endParaRPr lang="en-US" sz="36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35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EA85E86-30BA-664A-A72A-5F48C8E61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363" y="2361474"/>
            <a:ext cx="10231265" cy="37903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26F23DE-0627-F44B-9EB5-CE12D37B5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363" y="240707"/>
            <a:ext cx="10231265" cy="21207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914D855-FEEC-624A-81FC-EBD0258D7EB7}"/>
              </a:ext>
            </a:extLst>
          </p:cNvPr>
          <p:cNvSpPr txBox="1"/>
          <p:nvPr/>
        </p:nvSpPr>
        <p:spPr>
          <a:xfrm>
            <a:off x="2026624" y="5531376"/>
            <a:ext cx="3400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차례를 지내다</a:t>
            </a:r>
            <a:endParaRPr lang="en-US" sz="36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0C893E6-3AF3-CE45-8EFD-EA5BDF08E1A4}"/>
              </a:ext>
            </a:extLst>
          </p:cNvPr>
          <p:cNvSpPr txBox="1"/>
          <p:nvPr/>
        </p:nvSpPr>
        <p:spPr>
          <a:xfrm>
            <a:off x="8117282" y="5480740"/>
            <a:ext cx="3400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윷놀이</a:t>
            </a:r>
            <a:endParaRPr lang="en-US" sz="36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38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26F23DE-0627-F44B-9EB5-CE12D37B5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363" y="240707"/>
            <a:ext cx="10231265" cy="2120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BDBDDDA-B3A0-C245-B776-EF7E815AE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845" y="2360662"/>
            <a:ext cx="10231265" cy="38983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914D855-FEEC-624A-81FC-EBD0258D7EB7}"/>
              </a:ext>
            </a:extLst>
          </p:cNvPr>
          <p:cNvSpPr txBox="1"/>
          <p:nvPr/>
        </p:nvSpPr>
        <p:spPr>
          <a:xfrm>
            <a:off x="2160193" y="5598993"/>
            <a:ext cx="3400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떡국</a:t>
            </a:r>
            <a:endParaRPr lang="en-US" sz="36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0C893E6-3AF3-CE45-8EFD-EA5BDF08E1A4}"/>
              </a:ext>
            </a:extLst>
          </p:cNvPr>
          <p:cNvSpPr txBox="1"/>
          <p:nvPr/>
        </p:nvSpPr>
        <p:spPr>
          <a:xfrm>
            <a:off x="8026157" y="5608209"/>
            <a:ext cx="3400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성묘하다</a:t>
            </a:r>
            <a:endParaRPr lang="en-US" sz="36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92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4E881CE-E0BC-6742-BDB1-0E4231DC0C43}"/>
              </a:ext>
            </a:extLst>
          </p:cNvPr>
          <p:cNvSpPr/>
          <p:nvPr/>
        </p:nvSpPr>
        <p:spPr>
          <a:xfrm>
            <a:off x="296303" y="1288250"/>
            <a:ext cx="111051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hlinkClick r:id="rId4"/>
              </a:rPr>
              <a:t>https://www.youtube.com/watch?v=iznKCHgD3AA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5"/>
              </a:rPr>
              <a:t>https://www.youtube.com/watch?v=2j1_QSIdi7U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6"/>
              </a:rPr>
              <a:t>https://quizlet.com/513051483/%EC%9E%AC%EC%99%B8%EB%8F%99%ED%8F%AC%EB%A5%BC-%EC%9C%84%ED%95%9C-%ED%95%9C%EA%B5%AD%EC%96%B4-3-1-unit-8-%EC%96%B4%EB%A0%B8%EC%9D%84-%EB%95%8C-%ED%95%9C%EB%B3%B5%EC%9D%84-%EC%9E%85%EA%B3%A0-%EC%B0%8D%EC%9D%80-%EC%82%AC%EC%A7%84%EC%9D%B4%EC%95%BC-flash-cards/</a:t>
            </a:r>
            <a:endParaRPr lang="en-US" dirty="0"/>
          </a:p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/>
              <a:t>3-1</a:t>
            </a:r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 smtClean="0"/>
              <a:t>3-1 (</a:t>
            </a:r>
            <a:r>
              <a:rPr lang="ko-KR" altLang="en-US" dirty="0"/>
              <a:t>범용</a:t>
            </a:r>
            <a:r>
              <a:rPr lang="en-US" altLang="ko-KR" dirty="0"/>
              <a:t>)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64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DD4F43-A505-F945-B2B9-718FAE0EF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476" y="722250"/>
            <a:ext cx="7719622" cy="4161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247011C-C342-D149-9D4B-A568A6D19790}"/>
              </a:ext>
            </a:extLst>
          </p:cNvPr>
          <p:cNvSpPr txBox="1"/>
          <p:nvPr/>
        </p:nvSpPr>
        <p:spPr>
          <a:xfrm>
            <a:off x="1468242" y="4690122"/>
            <a:ext cx="9255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600" b="1" dirty="0">
                <a:solidFill>
                  <a:srgbClr val="1F55B2"/>
                </a:solidFill>
              </a:rPr>
              <a:t>차례를 지내다</a:t>
            </a:r>
            <a:endParaRPr lang="en-US" sz="9600" b="1" dirty="0">
              <a:solidFill>
                <a:srgbClr val="1F55B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698F814-AEA7-AE42-941F-798D8712B779}"/>
              </a:ext>
            </a:extLst>
          </p:cNvPr>
          <p:cNvSpPr/>
          <p:nvPr/>
        </p:nvSpPr>
        <p:spPr>
          <a:xfrm>
            <a:off x="2" y="0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어휘</a:t>
            </a:r>
            <a:endParaRPr lang="en-US" sz="4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1010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918CC4E-1078-3341-A4C9-3651F4D87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898" y="1224776"/>
            <a:ext cx="4229100" cy="3162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989D782-2DB6-4E43-A304-F75D4A3D3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3004" y="1167626"/>
            <a:ext cx="4025900" cy="3276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0FB642-63C3-3B4D-950B-A84E69B282DE}"/>
              </a:ext>
            </a:extLst>
          </p:cNvPr>
          <p:cNvSpPr txBox="1"/>
          <p:nvPr/>
        </p:nvSpPr>
        <p:spPr>
          <a:xfrm>
            <a:off x="301565" y="4661709"/>
            <a:ext cx="4697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0" b="1" dirty="0">
                <a:solidFill>
                  <a:srgbClr val="1F55B2"/>
                </a:solidFill>
              </a:rPr>
              <a:t>떡국</a:t>
            </a:r>
            <a:endParaRPr lang="en-US" sz="80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EC94611-AE9A-3B40-B875-9273ABFFB37E}"/>
              </a:ext>
            </a:extLst>
          </p:cNvPr>
          <p:cNvSpPr txBox="1"/>
          <p:nvPr/>
        </p:nvSpPr>
        <p:spPr>
          <a:xfrm>
            <a:off x="6698648" y="4690284"/>
            <a:ext cx="4697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0" b="1" dirty="0">
                <a:solidFill>
                  <a:srgbClr val="1F55B2"/>
                </a:solidFill>
              </a:rPr>
              <a:t>송편</a:t>
            </a:r>
            <a:endParaRPr lang="en-US" sz="8000" b="1" dirty="0">
              <a:solidFill>
                <a:srgbClr val="1F55B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4BAD3EA-ED68-C044-B1FD-E19ECE0D25B7}"/>
              </a:ext>
            </a:extLst>
          </p:cNvPr>
          <p:cNvSpPr/>
          <p:nvPr/>
        </p:nvSpPr>
        <p:spPr>
          <a:xfrm>
            <a:off x="2" y="0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어휘</a:t>
            </a:r>
            <a:endParaRPr lang="en-US" sz="4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999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70A6C4F-AEDD-A24B-9C28-90C7A5DB0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526" y="722250"/>
            <a:ext cx="11528502" cy="34142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806BFFE-4D9F-454A-81A6-A28684191154}"/>
              </a:ext>
            </a:extLst>
          </p:cNvPr>
          <p:cNvSpPr/>
          <p:nvPr/>
        </p:nvSpPr>
        <p:spPr>
          <a:xfrm>
            <a:off x="2" y="0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어휘</a:t>
            </a:r>
            <a:endParaRPr lang="en-US" sz="44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1F87AFF-849F-0F49-AA77-19C3DE571110}"/>
              </a:ext>
            </a:extLst>
          </p:cNvPr>
          <p:cNvSpPr txBox="1"/>
          <p:nvPr/>
        </p:nvSpPr>
        <p:spPr>
          <a:xfrm>
            <a:off x="301565" y="4661709"/>
            <a:ext cx="4697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0" b="1" dirty="0">
                <a:solidFill>
                  <a:srgbClr val="1F55B2"/>
                </a:solidFill>
              </a:rPr>
              <a:t>세배하다</a:t>
            </a:r>
            <a:endParaRPr lang="en-US" sz="80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643DFB8-5698-C44E-A3C9-EAE7D591501F}"/>
              </a:ext>
            </a:extLst>
          </p:cNvPr>
          <p:cNvSpPr txBox="1"/>
          <p:nvPr/>
        </p:nvSpPr>
        <p:spPr>
          <a:xfrm>
            <a:off x="6095998" y="4661709"/>
            <a:ext cx="4697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0" b="1" dirty="0">
                <a:solidFill>
                  <a:srgbClr val="1F55B2"/>
                </a:solidFill>
              </a:rPr>
              <a:t>덕담하다</a:t>
            </a:r>
            <a:endParaRPr lang="en-US" sz="8000" b="1" dirty="0">
              <a:solidFill>
                <a:srgbClr val="1F55B2"/>
              </a:solidFill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="" xmlns:a16="http://schemas.microsoft.com/office/drawing/2014/main" id="{D2D25289-B5DF-C742-9EA9-ADB4C950BADE}"/>
              </a:ext>
            </a:extLst>
          </p:cNvPr>
          <p:cNvSpPr/>
          <p:nvPr/>
        </p:nvSpPr>
        <p:spPr>
          <a:xfrm>
            <a:off x="10391323" y="296491"/>
            <a:ext cx="1800672" cy="1471961"/>
          </a:xfrm>
          <a:prstGeom prst="wedgeEllipseCallout">
            <a:avLst>
              <a:gd name="adj1" fmla="val -82906"/>
              <a:gd name="adj2" fmla="val 51435"/>
            </a:avLst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1F55B2"/>
                </a:solidFill>
              </a:rPr>
              <a:t>공부 열심히 해라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1" name="Oval Callout 10">
            <a:extLst>
              <a:ext uri="{FF2B5EF4-FFF2-40B4-BE49-F238E27FC236}">
                <a16:creationId xmlns="" xmlns:a16="http://schemas.microsoft.com/office/drawing/2014/main" id="{23B6DC88-905F-D141-BD70-099129E399FE}"/>
              </a:ext>
            </a:extLst>
          </p:cNvPr>
          <p:cNvSpPr/>
          <p:nvPr/>
        </p:nvSpPr>
        <p:spPr>
          <a:xfrm>
            <a:off x="2803978" y="60092"/>
            <a:ext cx="2391687" cy="1709570"/>
          </a:xfrm>
          <a:prstGeom prst="wedgeEllipseCallout">
            <a:avLst>
              <a:gd name="adj1" fmla="val -33011"/>
              <a:gd name="adj2" fmla="val 55606"/>
            </a:avLst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1F55B2"/>
                </a:solidFill>
              </a:rPr>
              <a:t>새해 복 많이 받으세요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5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7A93A09-91A8-D846-9201-3573D22FE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620" y="722249"/>
            <a:ext cx="6222380" cy="372075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7AC1629-06BE-4D4A-A102-00FC2E7742AD}"/>
              </a:ext>
            </a:extLst>
          </p:cNvPr>
          <p:cNvSpPr/>
          <p:nvPr/>
        </p:nvSpPr>
        <p:spPr>
          <a:xfrm>
            <a:off x="2" y="0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어휘</a:t>
            </a:r>
            <a:endParaRPr lang="en-US" sz="44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D0245A4-9029-764E-B5EE-63F1E81E9A87}"/>
              </a:ext>
            </a:extLst>
          </p:cNvPr>
          <p:cNvSpPr txBox="1"/>
          <p:nvPr/>
        </p:nvSpPr>
        <p:spPr>
          <a:xfrm>
            <a:off x="1310015" y="4443006"/>
            <a:ext cx="92555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500" b="1" dirty="0">
                <a:solidFill>
                  <a:srgbClr val="1F55B2"/>
                </a:solidFill>
              </a:rPr>
              <a:t>윷놀이</a:t>
            </a:r>
            <a:endParaRPr lang="en-US" sz="115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86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8109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듣기</a:t>
            </a:r>
            <a:endParaRPr lang="en-US" sz="4800" b="1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F493541-657C-BA49-BB04-8455ABB0026E}"/>
              </a:ext>
            </a:extLst>
          </p:cNvPr>
          <p:cNvSpPr txBox="1"/>
          <p:nvPr/>
        </p:nvSpPr>
        <p:spPr>
          <a:xfrm>
            <a:off x="0" y="1335660"/>
            <a:ext cx="12192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엄마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이거 무슨 사진이에요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 marL="914400" indent="-914400"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너 어렸을 때 한복을 입고 찍은 사진이야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세 살 때 </a:t>
            </a:r>
            <a:r>
              <a:rPr lang="ko-KR" altLang="en-US" sz="2800" dirty="0" smtClean="0">
                <a:latin typeface="+mn-ea"/>
              </a:rPr>
              <a:t>할아버지 댁에서 </a:t>
            </a:r>
            <a:r>
              <a:rPr lang="ko-KR" altLang="en-US" sz="2800" dirty="0">
                <a:latin typeface="+mn-ea"/>
              </a:rPr>
              <a:t>찍었어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할아버지가 부산에 사셨지요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응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설날에 부산 할아버지 댁에 가서 세배도 하고 떡국도 먹었지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그때 세뱃돈도 받았어요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그럼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800" dirty="0" smtClean="0">
                <a:latin typeface="+mn-ea"/>
              </a:rPr>
              <a:t>그때 </a:t>
            </a:r>
            <a:r>
              <a:rPr lang="ko-KR" altLang="en-US" sz="2800" dirty="0">
                <a:latin typeface="+mn-ea"/>
              </a:rPr>
              <a:t>네가 받은 세뱃돈 엄마가 다 저금통에 넣었어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+mn-ea"/>
            </a:endParaRPr>
          </a:p>
        </p:txBody>
      </p:sp>
      <p:pic>
        <p:nvPicPr>
          <p:cNvPr id="4" name="Track 021" descr="Track 021">
            <a:hlinkClick r:id="" action="ppaction://media"/>
            <a:extLst>
              <a:ext uri="{FF2B5EF4-FFF2-40B4-BE49-F238E27FC236}">
                <a16:creationId xmlns="" xmlns:a16="http://schemas.microsoft.com/office/drawing/2014/main" id="{AD811A9F-42BD-3549-BB06-71DABB8D16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69551" y="28613"/>
            <a:ext cx="2122449" cy="156601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97C8A0C-38FB-6641-85A8-7472874BD5F8}"/>
              </a:ext>
            </a:extLst>
          </p:cNvPr>
          <p:cNvSpPr/>
          <p:nvPr/>
        </p:nvSpPr>
        <p:spPr>
          <a:xfrm>
            <a:off x="9065941" y="2099007"/>
            <a:ext cx="1906860" cy="557561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018529B-19D8-B54C-B91C-757379C7C9CD}"/>
              </a:ext>
            </a:extLst>
          </p:cNvPr>
          <p:cNvSpPr/>
          <p:nvPr/>
        </p:nvSpPr>
        <p:spPr>
          <a:xfrm>
            <a:off x="6724185" y="4082716"/>
            <a:ext cx="825191" cy="557561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C859FBA-F911-B142-AB1C-03DC012FFBAF}"/>
              </a:ext>
            </a:extLst>
          </p:cNvPr>
          <p:cNvSpPr/>
          <p:nvPr/>
        </p:nvSpPr>
        <p:spPr>
          <a:xfrm>
            <a:off x="1763277" y="4640277"/>
            <a:ext cx="1158343" cy="557561"/>
          </a:xfrm>
          <a:prstGeom prst="rect">
            <a:avLst/>
          </a:prstGeom>
          <a:solidFill>
            <a:srgbClr val="8DBFCD"/>
          </a:solidFill>
          <a:ln>
            <a:solidFill>
              <a:srgbClr val="8DBF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73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0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1225</Words>
  <Application>Microsoft Office PowerPoint</Application>
  <PresentationFormat>Widescreen</PresentationFormat>
  <Paragraphs>255</Paragraphs>
  <Slides>43</Slides>
  <Notes>43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Agency FB</vt:lpstr>
      <vt:lpstr>KoreanMSTR</vt:lpstr>
      <vt:lpstr>맑은 고딕</vt:lpstr>
      <vt:lpstr>Arial</vt:lpstr>
      <vt:lpstr>Calibri</vt:lpstr>
      <vt:lpstr>Calibri Light</vt:lpstr>
      <vt:lpstr>Office Theme</vt:lpstr>
      <vt:lpstr>재외동포를 위한 한국어 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32</cp:revision>
  <dcterms:created xsi:type="dcterms:W3CDTF">2020-06-30T09:11:31Z</dcterms:created>
  <dcterms:modified xsi:type="dcterms:W3CDTF">2020-07-06T21:39:28Z</dcterms:modified>
</cp:coreProperties>
</file>